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
  </p:notesMasterIdLst>
  <p:sldIdLst>
    <p:sldId id="256" r:id="rId2"/>
  </p:sldIdLst>
  <p:sldSz cx="43891200" cy="329184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44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868" autoAdjust="0"/>
    <p:restoredTop sz="92363" autoAdjust="0"/>
  </p:normalViewPr>
  <p:slideViewPr>
    <p:cSldViewPr snapToGrid="0">
      <p:cViewPr varScale="1">
        <p:scale>
          <a:sx n="19" d="100"/>
          <a:sy n="19" d="100"/>
        </p:scale>
        <p:origin x="-1818" y="-138"/>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defRPr/>
            </a:lvl1pPr>
            <a:lvl2pPr marL="2194451" marR="0" indent="-10050" algn="l" rtl="0">
              <a:spcBef>
                <a:spcPts val="0"/>
              </a:spcBef>
              <a:defRPr/>
            </a:lvl2pPr>
            <a:lvl3pPr marL="4388900" marR="0" indent="-7399" algn="l" rtl="0">
              <a:spcBef>
                <a:spcPts val="0"/>
              </a:spcBef>
              <a:defRPr/>
            </a:lvl3pPr>
            <a:lvl4pPr marL="6583351" marR="0" indent="-4750" algn="l" rtl="0">
              <a:spcBef>
                <a:spcPts val="0"/>
              </a:spcBef>
              <a:defRPr/>
            </a:lvl4pPr>
            <a:lvl5pPr marL="8777801" marR="0" indent="-2100" algn="l" rtl="0">
              <a:spcBef>
                <a:spcPts val="0"/>
              </a:spcBef>
              <a:defRPr/>
            </a:lvl5pPr>
            <a:lvl6pPr marL="10972252" marR="0" indent="-12151" algn="l" rtl="0">
              <a:spcBef>
                <a:spcPts val="0"/>
              </a:spcBef>
              <a:defRPr/>
            </a:lvl6pPr>
            <a:lvl7pPr marL="13166703" marR="0" indent="-9503" algn="l" rtl="0">
              <a:spcBef>
                <a:spcPts val="0"/>
              </a:spcBef>
              <a:defRPr/>
            </a:lvl7pPr>
            <a:lvl8pPr marL="15361152" marR="0" indent="-6852" algn="l" rtl="0">
              <a:spcBef>
                <a:spcPts val="0"/>
              </a:spcBef>
              <a:defRPr/>
            </a:lvl8pPr>
            <a:lvl9pPr marL="17555604" marR="0" indent="-4204" algn="l" rtl="0">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defRPr/>
            </a:lvl1pPr>
            <a:lvl2pPr marL="2194451" marR="0" indent="-10050" algn="l" rtl="0">
              <a:spcBef>
                <a:spcPts val="0"/>
              </a:spcBef>
              <a:defRPr/>
            </a:lvl2pPr>
            <a:lvl3pPr marL="4388900" marR="0" indent="-7399" algn="l" rtl="0">
              <a:spcBef>
                <a:spcPts val="0"/>
              </a:spcBef>
              <a:defRPr/>
            </a:lvl3pPr>
            <a:lvl4pPr marL="6583351" marR="0" indent="-4750" algn="l" rtl="0">
              <a:spcBef>
                <a:spcPts val="0"/>
              </a:spcBef>
              <a:defRPr/>
            </a:lvl4pPr>
            <a:lvl5pPr marL="8777801" marR="0" indent="-2100" algn="l" rtl="0">
              <a:spcBef>
                <a:spcPts val="0"/>
              </a:spcBef>
              <a:defRPr/>
            </a:lvl5pPr>
            <a:lvl6pPr marL="10972252" marR="0" indent="-12151" algn="l" rtl="0">
              <a:spcBef>
                <a:spcPts val="0"/>
              </a:spcBef>
              <a:defRPr/>
            </a:lvl6pPr>
            <a:lvl7pPr marL="13166703" marR="0" indent="-9503" algn="l" rtl="0">
              <a:spcBef>
                <a:spcPts val="0"/>
              </a:spcBef>
              <a:defRPr/>
            </a:lvl7pPr>
            <a:lvl8pPr marL="15361152" marR="0" indent="-6852" algn="l" rtl="0">
              <a:spcBef>
                <a:spcPts val="0"/>
              </a:spcBef>
              <a:defRPr/>
            </a:lvl8pPr>
            <a:lvl9pPr marL="17555604" marR="0" indent="-4204" algn="l" rtl="0">
              <a:spcBef>
                <a:spcPts val="0"/>
              </a:spcBef>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2194451" marR="0" indent="-10050" algn="l" rtl="0">
              <a:spcBef>
                <a:spcPts val="0"/>
              </a:spcBef>
              <a:defRPr/>
            </a:lvl2pPr>
            <a:lvl3pPr marL="4388900" marR="0" indent="-7399" algn="l" rtl="0">
              <a:spcBef>
                <a:spcPts val="0"/>
              </a:spcBef>
              <a:defRPr/>
            </a:lvl3pPr>
            <a:lvl4pPr marL="6583351" marR="0" indent="-4750" algn="l" rtl="0">
              <a:spcBef>
                <a:spcPts val="0"/>
              </a:spcBef>
              <a:defRPr/>
            </a:lvl4pPr>
            <a:lvl5pPr marL="8777801" marR="0" indent="-2100" algn="l" rtl="0">
              <a:spcBef>
                <a:spcPts val="0"/>
              </a:spcBef>
              <a:defRPr/>
            </a:lvl5pPr>
            <a:lvl6pPr marL="10972252" marR="0" indent="-12151" algn="l" rtl="0">
              <a:spcBef>
                <a:spcPts val="0"/>
              </a:spcBef>
              <a:defRPr/>
            </a:lvl6pPr>
            <a:lvl7pPr marL="13166703" marR="0" indent="-9503" algn="l" rtl="0">
              <a:spcBef>
                <a:spcPts val="0"/>
              </a:spcBef>
              <a:defRPr/>
            </a:lvl7pPr>
            <a:lvl8pPr marL="15361152" marR="0" indent="-6852" algn="l" rtl="0">
              <a:spcBef>
                <a:spcPts val="0"/>
              </a:spcBef>
              <a:defRPr/>
            </a:lvl8pPr>
            <a:lvl9pPr marL="17555604" marR="0" indent="-4204" algn="l" rtl="0">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defRPr/>
            </a:lvl1pPr>
            <a:lvl2pPr marL="2194451" marR="0" indent="-10050" algn="l" rtl="0">
              <a:spcBef>
                <a:spcPts val="0"/>
              </a:spcBef>
              <a:defRPr/>
            </a:lvl2pPr>
            <a:lvl3pPr marL="4388900" marR="0" indent="-7399" algn="l" rtl="0">
              <a:spcBef>
                <a:spcPts val="0"/>
              </a:spcBef>
              <a:defRPr/>
            </a:lvl3pPr>
            <a:lvl4pPr marL="6583351" marR="0" indent="-4750" algn="l" rtl="0">
              <a:spcBef>
                <a:spcPts val="0"/>
              </a:spcBef>
              <a:defRPr/>
            </a:lvl4pPr>
            <a:lvl5pPr marL="8777801" marR="0" indent="-2100" algn="l" rtl="0">
              <a:spcBef>
                <a:spcPts val="0"/>
              </a:spcBef>
              <a:defRPr/>
            </a:lvl5pPr>
            <a:lvl6pPr marL="10972252" marR="0" indent="-12151" algn="l" rtl="0">
              <a:spcBef>
                <a:spcPts val="0"/>
              </a:spcBef>
              <a:defRPr/>
            </a:lvl6pPr>
            <a:lvl7pPr marL="13166703" marR="0" indent="-9503" algn="l" rtl="0">
              <a:spcBef>
                <a:spcPts val="0"/>
              </a:spcBef>
              <a:defRPr/>
            </a:lvl7pPr>
            <a:lvl8pPr marL="15361152" marR="0" indent="-6852" algn="l" rtl="0">
              <a:spcBef>
                <a:spcPts val="0"/>
              </a:spcBef>
              <a:defRPr/>
            </a:lvl8pPr>
            <a:lvl9pPr marL="17555604" marR="0" indent="-4204" algn="l" rtl="0">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101976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700" b="0" i="0" u="none" strike="noStrike" cap="none" baseline="0" dirty="0">
              <a:solidFill>
                <a:schemeClr val="dk1"/>
              </a:solidFill>
              <a:latin typeface="Calibri"/>
              <a:ea typeface="Calibri"/>
              <a:cs typeface="Calibri"/>
              <a:sym typeface="Calibri"/>
            </a:endParaRPr>
          </a:p>
        </p:txBody>
      </p:sp>
      <p:sp>
        <p:nvSpPr>
          <p:cNvPr id="74" name="Shape 7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3397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Wide center column">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904187" y="6212225"/>
            <a:ext cx="10056813" cy="846363"/>
          </a:xfrm>
          <a:prstGeom prst="rect">
            <a:avLst/>
          </a:prstGeom>
          <a:noFill/>
          <a:ln>
            <a:noFill/>
          </a:ln>
        </p:spPr>
        <p:txBody>
          <a:bodyPr lIns="91425" tIns="91425" rIns="91425" bIns="91425" anchor="t" anchorCtr="0"/>
          <a:lstStyle>
            <a:lvl1pPr marL="0" indent="0" rtl="0">
              <a:spcBef>
                <a:spcPts val="0"/>
              </a:spcBef>
              <a:buFont typeface="Trebuchet MS"/>
              <a:buNone/>
              <a:defRPr/>
            </a:lvl1pPr>
            <a:lvl2pPr marL="1485825" indent="-584125" rtl="0">
              <a:spcBef>
                <a:spcPts val="0"/>
              </a:spcBef>
              <a:defRPr/>
            </a:lvl2pPr>
            <a:lvl3pPr marL="2057296" indent="-584096" rtl="0">
              <a:spcBef>
                <a:spcPts val="0"/>
              </a:spcBef>
              <a:defRPr/>
            </a:lvl3pPr>
            <a:lvl4pPr marL="2685916" indent="-641216" rtl="0">
              <a:spcBef>
                <a:spcPts val="0"/>
              </a:spcBef>
              <a:defRPr/>
            </a:lvl4pPr>
            <a:lvl5pPr marL="3143093" indent="-463393"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1" name="Shape 41"/>
          <p:cNvSpPr txBox="1">
            <a:spLocks noGrp="1"/>
          </p:cNvSpPr>
          <p:nvPr>
            <p:ph type="body" idx="2"/>
          </p:nvPr>
        </p:nvSpPr>
        <p:spPr>
          <a:xfrm>
            <a:off x="922341" y="5348867"/>
            <a:ext cx="10048875" cy="754045"/>
          </a:xfrm>
          <a:prstGeom prst="rect">
            <a:avLst/>
          </a:prstGeom>
          <a:noFill/>
          <a:ln>
            <a:noFill/>
          </a:ln>
        </p:spPr>
        <p:txBody>
          <a:bodyPr lIns="91425" tIns="91425" rIns="91425" bIns="91425" anchor="ctr" anchorCtr="0"/>
          <a:lstStyle>
            <a:lvl1pPr marL="0" indent="0" algn="ctr" rtl="0">
              <a:spcBef>
                <a:spcPts val="0"/>
              </a:spcBef>
              <a:buClr>
                <a:srgbClr val="2C3F7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2" name="Shape 42"/>
          <p:cNvSpPr txBox="1">
            <a:spLocks noGrp="1"/>
          </p:cNvSpPr>
          <p:nvPr>
            <p:ph type="body" idx="3"/>
          </p:nvPr>
        </p:nvSpPr>
        <p:spPr>
          <a:xfrm>
            <a:off x="902598" y="15043762"/>
            <a:ext cx="10058399" cy="846363"/>
          </a:xfrm>
          <a:prstGeom prst="rect">
            <a:avLst/>
          </a:prstGeom>
          <a:noFill/>
          <a:ln>
            <a:noFill/>
          </a:ln>
        </p:spPr>
        <p:txBody>
          <a:bodyPr lIns="91425" tIns="91425" rIns="91425" bIns="91425" anchor="t" anchorCtr="0"/>
          <a:lstStyle>
            <a:lvl1pPr marL="0" indent="0" rtl="0">
              <a:spcBef>
                <a:spcPts val="0"/>
              </a:spcBef>
              <a:buFont typeface="Trebuchet MS"/>
              <a:buNone/>
              <a:defRPr/>
            </a:lvl1pPr>
            <a:lvl2pPr marL="1485825" indent="-584125" rtl="0">
              <a:spcBef>
                <a:spcPts val="0"/>
              </a:spcBef>
              <a:defRPr/>
            </a:lvl2pPr>
            <a:lvl3pPr marL="2057296" indent="-584096" rtl="0">
              <a:spcBef>
                <a:spcPts val="0"/>
              </a:spcBef>
              <a:defRPr/>
            </a:lvl3pPr>
            <a:lvl4pPr marL="2685916" indent="-641216" rtl="0">
              <a:spcBef>
                <a:spcPts val="0"/>
              </a:spcBef>
              <a:defRPr/>
            </a:lvl4pPr>
            <a:lvl5pPr marL="3143093" indent="-463393"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3" name="Shape 43"/>
          <p:cNvSpPr txBox="1">
            <a:spLocks noGrp="1"/>
          </p:cNvSpPr>
          <p:nvPr>
            <p:ph type="body" idx="4"/>
          </p:nvPr>
        </p:nvSpPr>
        <p:spPr>
          <a:xfrm>
            <a:off x="922338" y="14212512"/>
            <a:ext cx="10050461" cy="754045"/>
          </a:xfrm>
          <a:prstGeom prst="rect">
            <a:avLst/>
          </a:prstGeom>
          <a:noFill/>
          <a:ln>
            <a:noFill/>
          </a:ln>
        </p:spPr>
        <p:txBody>
          <a:bodyPr lIns="91425" tIns="91425" rIns="91425" bIns="91425" anchor="ctr" anchorCtr="0"/>
          <a:lstStyle>
            <a:lvl1pPr marL="0" indent="0" algn="ctr" rtl="0">
              <a:spcBef>
                <a:spcPts val="0"/>
              </a:spcBef>
              <a:buClr>
                <a:srgbClr val="2C3F7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4" name="Shape 44"/>
          <p:cNvSpPr txBox="1">
            <a:spLocks noGrp="1"/>
          </p:cNvSpPr>
          <p:nvPr>
            <p:ph type="body" idx="5"/>
          </p:nvPr>
        </p:nvSpPr>
        <p:spPr>
          <a:xfrm>
            <a:off x="11587163" y="6204287"/>
            <a:ext cx="20720047" cy="846363"/>
          </a:xfrm>
          <a:prstGeom prst="rect">
            <a:avLst/>
          </a:prstGeom>
          <a:noFill/>
          <a:ln>
            <a:noFill/>
          </a:ln>
        </p:spPr>
        <p:txBody>
          <a:bodyPr lIns="91425" tIns="91425" rIns="91425" bIns="91425" anchor="t" anchorCtr="0"/>
          <a:lstStyle>
            <a:lvl1pPr marL="0" indent="0" rtl="0">
              <a:spcBef>
                <a:spcPts val="0"/>
              </a:spcBef>
              <a:buFont typeface="Trebuchet MS"/>
              <a:buNone/>
              <a:defRPr/>
            </a:lvl1pPr>
            <a:lvl2pPr marL="1485825" indent="-584125" rtl="0">
              <a:spcBef>
                <a:spcPts val="0"/>
              </a:spcBef>
              <a:defRPr/>
            </a:lvl2pPr>
            <a:lvl3pPr marL="2057296" indent="-584096" rtl="0">
              <a:spcBef>
                <a:spcPts val="0"/>
              </a:spcBef>
              <a:defRPr/>
            </a:lvl3pPr>
            <a:lvl4pPr marL="2685916" indent="-641216" rtl="0">
              <a:spcBef>
                <a:spcPts val="0"/>
              </a:spcBef>
              <a:defRPr/>
            </a:lvl4pPr>
            <a:lvl5pPr marL="3143093" indent="-463393"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body" idx="6"/>
          </p:nvPr>
        </p:nvSpPr>
        <p:spPr>
          <a:xfrm>
            <a:off x="11587164" y="5348867"/>
            <a:ext cx="20720050" cy="754045"/>
          </a:xfrm>
          <a:prstGeom prst="rect">
            <a:avLst/>
          </a:prstGeom>
          <a:noFill/>
          <a:ln>
            <a:noFill/>
          </a:ln>
        </p:spPr>
        <p:txBody>
          <a:bodyPr lIns="91425" tIns="91425" rIns="91425" bIns="91425" anchor="ctr" anchorCtr="0"/>
          <a:lstStyle>
            <a:lvl1pPr marL="0" indent="0" algn="ctr" rtl="0">
              <a:spcBef>
                <a:spcPts val="0"/>
              </a:spcBef>
              <a:buClr>
                <a:srgbClr val="2C3F7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body" idx="7"/>
          </p:nvPr>
        </p:nvSpPr>
        <p:spPr>
          <a:xfrm>
            <a:off x="11587164" y="21896537"/>
            <a:ext cx="20720050" cy="846363"/>
          </a:xfrm>
          <a:prstGeom prst="rect">
            <a:avLst/>
          </a:prstGeom>
          <a:noFill/>
          <a:ln>
            <a:noFill/>
          </a:ln>
        </p:spPr>
        <p:txBody>
          <a:bodyPr lIns="91425" tIns="91425" rIns="91425" bIns="91425" anchor="t" anchorCtr="0"/>
          <a:lstStyle>
            <a:lvl1pPr marL="0" indent="0" rtl="0">
              <a:spcBef>
                <a:spcPts val="0"/>
              </a:spcBef>
              <a:buFont typeface="Trebuchet MS"/>
              <a:buNone/>
              <a:defRPr/>
            </a:lvl1pPr>
            <a:lvl2pPr marL="1485825" indent="-584125" rtl="0">
              <a:spcBef>
                <a:spcPts val="0"/>
              </a:spcBef>
              <a:defRPr/>
            </a:lvl2pPr>
            <a:lvl3pPr marL="2057296" indent="-584096" rtl="0">
              <a:spcBef>
                <a:spcPts val="0"/>
              </a:spcBef>
              <a:defRPr/>
            </a:lvl3pPr>
            <a:lvl4pPr marL="2685916" indent="-641216" rtl="0">
              <a:spcBef>
                <a:spcPts val="0"/>
              </a:spcBef>
              <a:defRPr/>
            </a:lvl4pPr>
            <a:lvl5pPr marL="3143093" indent="-463393"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7" name="Shape 47"/>
          <p:cNvSpPr txBox="1">
            <a:spLocks noGrp="1"/>
          </p:cNvSpPr>
          <p:nvPr>
            <p:ph type="body" idx="8"/>
          </p:nvPr>
        </p:nvSpPr>
        <p:spPr>
          <a:xfrm>
            <a:off x="11587161" y="21074745"/>
            <a:ext cx="20720050" cy="754045"/>
          </a:xfrm>
          <a:prstGeom prst="rect">
            <a:avLst/>
          </a:prstGeom>
          <a:noFill/>
          <a:ln>
            <a:noFill/>
          </a:ln>
        </p:spPr>
        <p:txBody>
          <a:bodyPr lIns="91425" tIns="91425" rIns="91425" bIns="91425" anchor="ctr" anchorCtr="0"/>
          <a:lstStyle>
            <a:lvl1pPr marL="0" indent="0" algn="ctr" rtl="0">
              <a:spcBef>
                <a:spcPts val="0"/>
              </a:spcBef>
              <a:buClr>
                <a:srgbClr val="2C3F7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8" name="Shape 48"/>
          <p:cNvSpPr txBox="1">
            <a:spLocks noGrp="1"/>
          </p:cNvSpPr>
          <p:nvPr>
            <p:ph type="body" idx="9"/>
          </p:nvPr>
        </p:nvSpPr>
        <p:spPr>
          <a:xfrm>
            <a:off x="32905537" y="5348867"/>
            <a:ext cx="10047017" cy="754045"/>
          </a:xfrm>
          <a:prstGeom prst="rect">
            <a:avLst/>
          </a:prstGeom>
          <a:noFill/>
          <a:ln>
            <a:noFill/>
          </a:ln>
        </p:spPr>
        <p:txBody>
          <a:bodyPr lIns="91425" tIns="91425" rIns="91425" bIns="91425" anchor="ctr" anchorCtr="0"/>
          <a:lstStyle>
            <a:lvl1pPr marL="0" indent="0" algn="ctr" rtl="0">
              <a:spcBef>
                <a:spcPts val="0"/>
              </a:spcBef>
              <a:buClr>
                <a:srgbClr val="2C3F7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9" name="Shape 49"/>
          <p:cNvSpPr txBox="1">
            <a:spLocks noGrp="1"/>
          </p:cNvSpPr>
          <p:nvPr>
            <p:ph type="body" idx="13"/>
          </p:nvPr>
        </p:nvSpPr>
        <p:spPr>
          <a:xfrm>
            <a:off x="32905537" y="6212225"/>
            <a:ext cx="10047017" cy="846363"/>
          </a:xfrm>
          <a:prstGeom prst="rect">
            <a:avLst/>
          </a:prstGeom>
          <a:noFill/>
          <a:ln>
            <a:noFill/>
          </a:ln>
        </p:spPr>
        <p:txBody>
          <a:bodyPr lIns="91425" tIns="91425" rIns="91425" bIns="91425" anchor="t" anchorCtr="0"/>
          <a:lstStyle>
            <a:lvl1pPr marL="0" indent="0" rtl="0">
              <a:spcBef>
                <a:spcPts val="0"/>
              </a:spcBef>
              <a:buFont typeface="Trebuchet MS"/>
              <a:buNone/>
              <a:defRPr/>
            </a:lvl1pPr>
            <a:lvl2pPr marL="1485825" indent="-584125" rtl="0">
              <a:spcBef>
                <a:spcPts val="0"/>
              </a:spcBef>
              <a:defRPr/>
            </a:lvl2pPr>
            <a:lvl3pPr marL="2057296" indent="-584096" rtl="0">
              <a:spcBef>
                <a:spcPts val="0"/>
              </a:spcBef>
              <a:defRPr/>
            </a:lvl3pPr>
            <a:lvl4pPr marL="2685916" indent="-641216" rtl="0">
              <a:spcBef>
                <a:spcPts val="0"/>
              </a:spcBef>
              <a:defRPr/>
            </a:lvl4pPr>
            <a:lvl5pPr marL="3143093" indent="-463393"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 name="Shape 50"/>
          <p:cNvSpPr txBox="1">
            <a:spLocks noGrp="1"/>
          </p:cNvSpPr>
          <p:nvPr>
            <p:ph type="body" idx="14"/>
          </p:nvPr>
        </p:nvSpPr>
        <p:spPr>
          <a:xfrm>
            <a:off x="32905537" y="14272737"/>
            <a:ext cx="10047017" cy="754045"/>
          </a:xfrm>
          <a:prstGeom prst="rect">
            <a:avLst/>
          </a:prstGeom>
          <a:noFill/>
          <a:ln>
            <a:noFill/>
          </a:ln>
        </p:spPr>
        <p:txBody>
          <a:bodyPr lIns="91425" tIns="91425" rIns="91425" bIns="91425" anchor="ctr" anchorCtr="0"/>
          <a:lstStyle>
            <a:lvl1pPr marL="0" indent="0" algn="ctr" rtl="0">
              <a:spcBef>
                <a:spcPts val="0"/>
              </a:spcBef>
              <a:buClr>
                <a:srgbClr val="2C3F7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1" name="Shape 51"/>
          <p:cNvSpPr txBox="1">
            <a:spLocks noGrp="1"/>
          </p:cNvSpPr>
          <p:nvPr>
            <p:ph type="body" idx="15"/>
          </p:nvPr>
        </p:nvSpPr>
        <p:spPr>
          <a:xfrm>
            <a:off x="32905537" y="15011401"/>
            <a:ext cx="10052050" cy="846363"/>
          </a:xfrm>
          <a:prstGeom prst="rect">
            <a:avLst/>
          </a:prstGeom>
          <a:noFill/>
          <a:ln>
            <a:noFill/>
          </a:ln>
        </p:spPr>
        <p:txBody>
          <a:bodyPr lIns="91425" tIns="91425" rIns="91425" bIns="91425" anchor="t" anchorCtr="0"/>
          <a:lstStyle>
            <a:lvl1pPr marL="0" indent="0" rtl="0">
              <a:spcBef>
                <a:spcPts val="0"/>
              </a:spcBef>
              <a:buFont typeface="Trebuchet MS"/>
              <a:buNone/>
              <a:defRPr/>
            </a:lvl1pPr>
            <a:lvl2pPr marL="1485825" indent="-584125" rtl="0">
              <a:spcBef>
                <a:spcPts val="0"/>
              </a:spcBef>
              <a:defRPr/>
            </a:lvl2pPr>
            <a:lvl3pPr marL="2057296" indent="-584096" rtl="0">
              <a:spcBef>
                <a:spcPts val="0"/>
              </a:spcBef>
              <a:defRPr/>
            </a:lvl3pPr>
            <a:lvl4pPr marL="2685916" indent="-641216" rtl="0">
              <a:spcBef>
                <a:spcPts val="0"/>
              </a:spcBef>
              <a:defRPr/>
            </a:lvl4pPr>
            <a:lvl5pPr marL="3143093" indent="-463393"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 name="Shape 52"/>
          <p:cNvSpPr txBox="1">
            <a:spLocks noGrp="1"/>
          </p:cNvSpPr>
          <p:nvPr>
            <p:ph type="body" idx="16"/>
          </p:nvPr>
        </p:nvSpPr>
        <p:spPr>
          <a:xfrm>
            <a:off x="32905537" y="25669876"/>
            <a:ext cx="10047017" cy="754045"/>
          </a:xfrm>
          <a:prstGeom prst="rect">
            <a:avLst/>
          </a:prstGeom>
          <a:noFill/>
          <a:ln>
            <a:noFill/>
          </a:ln>
        </p:spPr>
        <p:txBody>
          <a:bodyPr lIns="91425" tIns="91425" rIns="91425" bIns="91425" anchor="ctr" anchorCtr="0"/>
          <a:lstStyle>
            <a:lvl1pPr marL="0" indent="0" algn="ctr" rtl="0">
              <a:spcBef>
                <a:spcPts val="0"/>
              </a:spcBef>
              <a:buClr>
                <a:srgbClr val="2C3F7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3" name="Shape 53"/>
          <p:cNvSpPr txBox="1">
            <a:spLocks noGrp="1"/>
          </p:cNvSpPr>
          <p:nvPr>
            <p:ph type="body" idx="17"/>
          </p:nvPr>
        </p:nvSpPr>
        <p:spPr>
          <a:xfrm>
            <a:off x="32905537" y="26436775"/>
            <a:ext cx="10052050" cy="846363"/>
          </a:xfrm>
          <a:prstGeom prst="rect">
            <a:avLst/>
          </a:prstGeom>
          <a:noFill/>
          <a:ln>
            <a:noFill/>
          </a:ln>
        </p:spPr>
        <p:txBody>
          <a:bodyPr lIns="91425" tIns="91425" rIns="91425" bIns="91425" anchor="t" anchorCtr="0"/>
          <a:lstStyle>
            <a:lvl1pPr marL="0" indent="0" rtl="0">
              <a:spcBef>
                <a:spcPts val="0"/>
              </a:spcBef>
              <a:buFont typeface="Trebuchet MS"/>
              <a:buNone/>
              <a:defRPr/>
            </a:lvl1pPr>
            <a:lvl2pPr marL="1485825" indent="-584125" rtl="0">
              <a:spcBef>
                <a:spcPts val="0"/>
              </a:spcBef>
              <a:defRPr/>
            </a:lvl2pPr>
            <a:lvl3pPr marL="2057296" indent="-584096" rtl="0">
              <a:spcBef>
                <a:spcPts val="0"/>
              </a:spcBef>
              <a:defRPr/>
            </a:lvl3pPr>
            <a:lvl4pPr marL="2685916" indent="-641216" rtl="0">
              <a:spcBef>
                <a:spcPts val="0"/>
              </a:spcBef>
              <a:defRPr/>
            </a:lvl4pPr>
            <a:lvl5pPr marL="3143093" indent="-463393"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4" name="Shape 54"/>
          <p:cNvSpPr txBox="1">
            <a:spLocks noGrp="1"/>
          </p:cNvSpPr>
          <p:nvPr>
            <p:ph type="body" idx="18"/>
          </p:nvPr>
        </p:nvSpPr>
        <p:spPr>
          <a:xfrm>
            <a:off x="5932592" y="3383946"/>
            <a:ext cx="31998968" cy="1280159"/>
          </a:xfrm>
          <a:prstGeom prst="rect">
            <a:avLst/>
          </a:prstGeom>
          <a:noFill/>
          <a:ln>
            <a:noFill/>
          </a:ln>
        </p:spPr>
        <p:txBody>
          <a:bodyPr lIns="91425" tIns="91425" rIns="91425" bIns="91425" anchor="t" anchorCtr="0"/>
          <a:lstStyle>
            <a:lvl1pPr marL="0" indent="0" algn="ctr" rtl="0">
              <a:spcBef>
                <a:spcPts val="0"/>
              </a:spcBef>
              <a:buClr>
                <a:schemeClr val="lt1"/>
              </a:buClr>
              <a:buFont typeface="Calibri"/>
              <a:buNone/>
              <a:defRPr/>
            </a:lvl1pPr>
            <a:lvl2pPr rtl="0">
              <a:spcBef>
                <a:spcPts val="0"/>
              </a:spcBef>
              <a:buFont typeface="Calibri"/>
              <a:buNone/>
              <a:defRPr/>
            </a:lvl2pPr>
            <a:lvl3pPr rtl="0">
              <a:spcBef>
                <a:spcPts val="0"/>
              </a:spcBef>
              <a:buFont typeface="Calibri"/>
              <a:buNone/>
              <a:defRPr/>
            </a:lvl3pPr>
            <a:lvl4pPr rtl="0">
              <a:spcBef>
                <a:spcPts val="0"/>
              </a:spcBef>
              <a:buFont typeface="Calibri"/>
              <a:buNone/>
              <a:defRPr/>
            </a:lvl4pPr>
            <a:lvl5pPr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5" name="Shape 55"/>
          <p:cNvSpPr txBox="1">
            <a:spLocks noGrp="1"/>
          </p:cNvSpPr>
          <p:nvPr>
            <p:ph type="body" idx="19"/>
          </p:nvPr>
        </p:nvSpPr>
        <p:spPr>
          <a:xfrm>
            <a:off x="5932592" y="2103786"/>
            <a:ext cx="31998968" cy="1280159"/>
          </a:xfrm>
          <a:prstGeom prst="rect">
            <a:avLst/>
          </a:prstGeom>
          <a:noFill/>
          <a:ln>
            <a:noFill/>
          </a:ln>
        </p:spPr>
        <p:txBody>
          <a:bodyPr lIns="91425" tIns="91425" rIns="91425" bIns="91425" anchor="t" anchorCtr="1"/>
          <a:lstStyle>
            <a:lvl1pPr marL="0" indent="0" algn="ctr" rtl="0">
              <a:spcBef>
                <a:spcPts val="0"/>
              </a:spcBef>
              <a:buClr>
                <a:schemeClr val="lt1"/>
              </a:buClr>
              <a:buFont typeface="Calibri"/>
              <a:buNone/>
              <a:defRPr/>
            </a:lvl1pPr>
            <a:lvl2pPr rtl="0">
              <a:spcBef>
                <a:spcPts val="0"/>
              </a:spcBef>
              <a:buFont typeface="Calibri"/>
              <a:buNone/>
              <a:defRPr/>
            </a:lvl2pPr>
            <a:lvl3pPr rtl="0">
              <a:spcBef>
                <a:spcPts val="0"/>
              </a:spcBef>
              <a:buFont typeface="Calibri"/>
              <a:buNone/>
              <a:defRPr/>
            </a:lvl3pPr>
            <a:lvl4pPr rtl="0">
              <a:spcBef>
                <a:spcPts val="0"/>
              </a:spcBef>
              <a:buFont typeface="Calibri"/>
              <a:buNone/>
              <a:defRPr/>
            </a:lvl4pPr>
            <a:lvl5pPr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0"/>
          </p:nvPr>
        </p:nvSpPr>
        <p:spPr>
          <a:xfrm>
            <a:off x="5932592" y="465812"/>
            <a:ext cx="31998968" cy="1637973"/>
          </a:xfrm>
          <a:prstGeom prst="rect">
            <a:avLst/>
          </a:prstGeom>
          <a:noFill/>
          <a:ln>
            <a:noFill/>
          </a:ln>
        </p:spPr>
        <p:txBody>
          <a:bodyPr lIns="91425" tIns="91425" rIns="91425" bIns="91425" anchor="t" anchorCtr="1"/>
          <a:lstStyle>
            <a:lvl1pPr marL="0" indent="0" algn="ctr" rtl="0">
              <a:spcBef>
                <a:spcPts val="0"/>
              </a:spcBef>
              <a:buClr>
                <a:schemeClr val="lt1"/>
              </a:buClr>
              <a:buFont typeface="Calibri"/>
              <a:buNone/>
              <a:defRPr/>
            </a:lvl1pPr>
            <a:lvl2pPr rtl="0">
              <a:spcBef>
                <a:spcPts val="0"/>
              </a:spcBef>
              <a:buFont typeface="Calibri"/>
              <a:buNone/>
              <a:defRPr/>
            </a:lvl2pPr>
            <a:lvl3pPr rtl="0">
              <a:spcBef>
                <a:spcPts val="0"/>
              </a:spcBef>
              <a:buFont typeface="Calibri"/>
              <a:buNone/>
              <a:defRPr/>
            </a:lvl3pPr>
            <a:lvl4pPr rtl="0">
              <a:spcBef>
                <a:spcPts val="0"/>
              </a:spcBef>
              <a:buFont typeface="Calibri"/>
              <a:buNone/>
              <a:defRPr/>
            </a:lvl4pPr>
            <a:lvl5pPr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Shape 8"/>
        <p:cNvGrpSpPr/>
        <p:nvPr/>
      </p:nvGrpSpPr>
      <p:grpSpPr>
        <a:xfrm>
          <a:off x="0" y="0"/>
          <a:ext cx="0" cy="0"/>
          <a:chOff x="0" y="0"/>
          <a:chExt cx="0" cy="0"/>
        </a:xfrm>
      </p:grpSpPr>
      <p:grpSp>
        <p:nvGrpSpPr>
          <p:cNvPr id="9" name="Shape 9"/>
          <p:cNvGrpSpPr/>
          <p:nvPr/>
        </p:nvGrpSpPr>
        <p:grpSpPr>
          <a:xfrm>
            <a:off x="-11225189" y="0"/>
            <a:ext cx="11018865" cy="32918400"/>
            <a:chOff x="-11225189" y="0"/>
            <a:chExt cx="11018865" cy="32918400"/>
          </a:xfrm>
        </p:grpSpPr>
        <p:sp>
          <p:nvSpPr>
            <p:cNvPr id="10" name="Shape 10"/>
            <p:cNvSpPr/>
            <p:nvPr/>
          </p:nvSpPr>
          <p:spPr>
            <a:xfrm>
              <a:off x="-11216135" y="0"/>
              <a:ext cx="11009812" cy="32918400"/>
            </a:xfrm>
            <a:prstGeom prst="rect">
              <a:avLst/>
            </a:prstGeom>
            <a:solidFill>
              <a:srgbClr val="0C0C0C"/>
            </a:solidFill>
            <a:ln>
              <a:noFill/>
            </a:ln>
          </p:spPr>
          <p:txBody>
            <a:bodyPr lIns="457200" tIns="457200" rIns="457200" bIns="0" anchor="t" anchorCtr="0">
              <a:noAutofit/>
            </a:bodyPr>
            <a:lstStyle/>
            <a:p>
              <a:pPr marL="0" marR="0" lvl="0" indent="0" algn="ctr" rtl="0">
                <a:lnSpc>
                  <a:spcPct val="100000"/>
                </a:lnSpc>
                <a:spcBef>
                  <a:spcPts val="0"/>
                </a:spcBef>
                <a:spcAft>
                  <a:spcPts val="0"/>
                </a:spcAft>
                <a:buClr>
                  <a:srgbClr val="FF0000"/>
                </a:buClr>
                <a:buSzPct val="25000"/>
                <a:buFont typeface="Trebuchet MS"/>
                <a:buNone/>
              </a:pPr>
              <a:r>
                <a:rPr lang="en-US" sz="3200" b="1" i="0" u="none" strike="noStrike" cap="none" baseline="0">
                  <a:solidFill>
                    <a:srgbClr val="FF0000"/>
                  </a:solidFill>
                  <a:latin typeface="Trebuchet MS"/>
                  <a:ea typeface="Trebuchet MS"/>
                  <a:cs typeface="Trebuchet MS"/>
                  <a:sym typeface="Trebuchet MS"/>
                </a:rPr>
                <a:t>(—THIS SIDEBAR DOES NOT PRINT—)</a:t>
              </a:r>
            </a:p>
            <a:p>
              <a:pPr marL="0" marR="0" lvl="0" indent="0" algn="ctr" rtl="0">
                <a:spcBef>
                  <a:spcPts val="0"/>
                </a:spcBef>
                <a:buSzPct val="25000"/>
                <a:buNone/>
              </a:pPr>
              <a:r>
                <a:rPr lang="en-US" sz="4000" b="1" i="0" u="none" strike="noStrike" cap="none" baseline="0">
                  <a:solidFill>
                    <a:schemeClr val="lt1"/>
                  </a:solidFill>
                  <a:latin typeface="Trebuchet MS"/>
                  <a:ea typeface="Trebuchet MS"/>
                  <a:cs typeface="Trebuchet MS"/>
                  <a:sym typeface="Trebuchet MS"/>
                </a:rPr>
                <a:t>DESIGN GUIDE</a:t>
              </a:r>
            </a:p>
            <a:p>
              <a:pPr marL="0" marR="0" lvl="0" indent="0" algn="ctr" rtl="0">
                <a:spcBef>
                  <a:spcPts val="0"/>
                </a:spcBef>
                <a:buNone/>
              </a:pPr>
              <a:endParaRPr sz="2800" b="1" i="0" u="none" strike="noStrike" cap="none" baseline="0">
                <a:solidFill>
                  <a:schemeClr val="lt1"/>
                </a:solidFill>
                <a:latin typeface="Trebuchet MS"/>
                <a:ea typeface="Trebuchet MS"/>
                <a:cs typeface="Trebuchet MS"/>
                <a:sym typeface="Trebuchet MS"/>
              </a:endParaRPr>
            </a:p>
            <a:p>
              <a:pPr marL="0" marR="0" lvl="0" indent="0" algn="l" rtl="0">
                <a:spcBef>
                  <a:spcPts val="0"/>
                </a:spcBef>
                <a:buSzPct val="25000"/>
                <a:buNone/>
              </a:pPr>
              <a:r>
                <a:rPr lang="en-US" sz="2800" b="0" i="0" u="none" strike="noStrike" cap="none" baseline="0">
                  <a:solidFill>
                    <a:schemeClr val="lt1"/>
                  </a:solidFill>
                  <a:latin typeface="Trebuchet MS"/>
                  <a:ea typeface="Trebuchet MS"/>
                  <a:cs typeface="Trebuchet MS"/>
                  <a:sym typeface="Trebuchet MS"/>
                </a:rPr>
                <a:t>This PowerPoint 2007 template produces a 36”x48” presentation poster. You can use it to create your research poster and save valuable time placing titles, subtitles, text, and graphics. </a:t>
              </a:r>
            </a:p>
            <a:p>
              <a:pPr marL="0" marR="0" lvl="0" indent="0" algn="l" rtl="0">
                <a:spcBef>
                  <a:spcPts val="0"/>
                </a:spcBef>
                <a:buNone/>
              </a:pPr>
              <a:endParaRPr sz="2800" b="0" i="0" u="none" strike="noStrike" cap="none" baseline="0">
                <a:solidFill>
                  <a:schemeClr val="lt1"/>
                </a:solidFill>
                <a:latin typeface="Trebuchet MS"/>
                <a:ea typeface="Trebuchet MS"/>
                <a:cs typeface="Trebuchet MS"/>
                <a:sym typeface="Trebuchet MS"/>
              </a:endParaRPr>
            </a:p>
            <a:p>
              <a:pPr marL="0" marR="0" lvl="0" indent="0" algn="l" rtl="0">
                <a:spcBef>
                  <a:spcPts val="0"/>
                </a:spcBef>
                <a:buSzPct val="25000"/>
                <a:buNone/>
              </a:pPr>
              <a:r>
                <a:rPr lang="en-US" sz="2800" b="0" i="0" u="none" strike="noStrike" cap="none" baseline="0">
                  <a:solidFill>
                    <a:schemeClr val="lt1"/>
                  </a:solidFill>
                  <a:latin typeface="Trebuchet MS"/>
                  <a:ea typeface="Trebuchet MS"/>
                  <a:cs typeface="Trebuchet MS"/>
                  <a:sym typeface="Trebuchet MS"/>
                </a:rPr>
                <a:t>We provide a series of online tutorials that will guide you through the poster design process and answer your poster production questions. To view our template tutorials, go online to </a:t>
              </a:r>
              <a:r>
                <a:rPr lang="en-US" sz="2800" b="1" i="0" u="none" strike="noStrike" cap="none" baseline="0">
                  <a:solidFill>
                    <a:srgbClr val="FFC000"/>
                  </a:solidFill>
                  <a:latin typeface="Trebuchet MS"/>
                  <a:ea typeface="Trebuchet MS"/>
                  <a:cs typeface="Trebuchet MS"/>
                  <a:sym typeface="Trebuchet MS"/>
                </a:rPr>
                <a:t>PosterPresentations.com</a:t>
              </a:r>
              <a:r>
                <a:rPr lang="en-US" sz="2800" b="1" i="0" u="none" strike="noStrike" cap="none" baseline="0">
                  <a:solidFill>
                    <a:schemeClr val="lt1"/>
                  </a:solidFill>
                  <a:latin typeface="Trebuchet MS"/>
                  <a:ea typeface="Trebuchet MS"/>
                  <a:cs typeface="Trebuchet MS"/>
                  <a:sym typeface="Trebuchet MS"/>
                </a:rPr>
                <a:t> </a:t>
              </a:r>
              <a:r>
                <a:rPr lang="en-US" sz="2800" b="0" i="0" u="none" strike="noStrike" cap="none" baseline="0">
                  <a:solidFill>
                    <a:schemeClr val="lt1"/>
                  </a:solidFill>
                  <a:latin typeface="Trebuchet MS"/>
                  <a:ea typeface="Trebuchet MS"/>
                  <a:cs typeface="Trebuchet MS"/>
                  <a:sym typeface="Trebuchet MS"/>
                </a:rPr>
                <a:t>and click on HELP DESK.</a:t>
              </a:r>
            </a:p>
            <a:p>
              <a:pPr marL="0" marR="0" lvl="0" indent="0" algn="l" rtl="0">
                <a:spcBef>
                  <a:spcPts val="0"/>
                </a:spcBef>
                <a:buNone/>
              </a:pPr>
              <a:endParaRPr sz="2800" b="0" i="0" u="none" strike="noStrike" cap="none" baseline="0">
                <a:solidFill>
                  <a:schemeClr val="lt1"/>
                </a:solidFill>
                <a:latin typeface="Trebuchet MS"/>
                <a:ea typeface="Trebuchet MS"/>
                <a:cs typeface="Trebuchet MS"/>
                <a:sym typeface="Trebuchet MS"/>
              </a:endParaRPr>
            </a:p>
            <a:p>
              <a:pPr marL="0" marR="0" lvl="0" indent="0" algn="l" rtl="0">
                <a:spcBef>
                  <a:spcPts val="0"/>
                </a:spcBef>
                <a:buSzPct val="25000"/>
                <a:buNone/>
              </a:pPr>
              <a:r>
                <a:rPr lang="en-US" sz="2800" b="0" i="0" u="none" strike="noStrike" cap="none" baseline="0">
                  <a:solidFill>
                    <a:schemeClr val="lt1"/>
                  </a:solidFill>
                  <a:latin typeface="Trebuchet MS"/>
                  <a:ea typeface="Trebuchet MS"/>
                  <a:cs typeface="Trebuchet MS"/>
                  <a:sym typeface="Trebuchet MS"/>
                </a:rPr>
                <a:t>When you are ready to print your poster, go online to PosterPresentations.com</a:t>
              </a:r>
              <a:br>
                <a:rPr lang="en-US" sz="2800" b="0" i="0" u="none" strike="noStrike" cap="none" baseline="0">
                  <a:solidFill>
                    <a:schemeClr val="lt1"/>
                  </a:solidFill>
                  <a:latin typeface="Trebuchet MS"/>
                  <a:ea typeface="Trebuchet MS"/>
                  <a:cs typeface="Trebuchet MS"/>
                  <a:sym typeface="Trebuchet MS"/>
                </a:rPr>
              </a:br>
              <a:endParaRPr lang="en-US" sz="2800" b="0" i="0" u="none" strike="noStrike" cap="none" baseline="0">
                <a:solidFill>
                  <a:schemeClr val="lt1"/>
                </a:solidFill>
                <a:latin typeface="Trebuchet MS"/>
                <a:ea typeface="Trebuchet MS"/>
                <a:cs typeface="Trebuchet MS"/>
                <a:sym typeface="Trebuchet MS"/>
              </a:endParaRPr>
            </a:p>
            <a:p>
              <a:pPr marL="0" marR="0" lvl="0" indent="0" algn="l" rtl="0">
                <a:spcBef>
                  <a:spcPts val="0"/>
                </a:spcBef>
                <a:buSzPct val="25000"/>
                <a:buNone/>
              </a:pPr>
              <a:r>
                <a:rPr lang="en-US" sz="2800" b="0" i="0" u="none" strike="noStrike" cap="none" baseline="0">
                  <a:solidFill>
                    <a:schemeClr val="lt1"/>
                  </a:solidFill>
                  <a:latin typeface="Trebuchet MS"/>
                  <a:ea typeface="Trebuchet MS"/>
                  <a:cs typeface="Trebuchet MS"/>
                  <a:sym typeface="Trebuchet MS"/>
                </a:rPr>
                <a:t>Need assistance? Call us at </a:t>
              </a:r>
              <a:r>
                <a:rPr lang="en-US" sz="2800" b="0" i="0" u="none" strike="noStrike" cap="none" baseline="0">
                  <a:solidFill>
                    <a:srgbClr val="FFC000"/>
                  </a:solidFill>
                  <a:latin typeface="Trebuchet MS"/>
                  <a:ea typeface="Trebuchet MS"/>
                  <a:cs typeface="Trebuchet MS"/>
                  <a:sym typeface="Trebuchet MS"/>
                </a:rPr>
                <a:t>1.510.649.3001</a:t>
              </a:r>
            </a:p>
            <a:p>
              <a:pPr marL="0" marR="0" lvl="0" indent="0" algn="l" rtl="0">
                <a:spcBef>
                  <a:spcPts val="0"/>
                </a:spcBef>
                <a:buNone/>
              </a:pPr>
              <a:endParaRPr sz="3600" b="1" i="0" u="none" strike="noStrike" cap="none" baseline="0">
                <a:solidFill>
                  <a:srgbClr val="FFFF00"/>
                </a:solidFill>
                <a:latin typeface="Trebuchet MS"/>
                <a:ea typeface="Trebuchet MS"/>
                <a:cs typeface="Trebuchet MS"/>
                <a:sym typeface="Trebuchet MS"/>
              </a:endParaRPr>
            </a:p>
            <a:p>
              <a:pPr marL="0" marR="0" lvl="0" indent="0" algn="ctr" rtl="0">
                <a:spcBef>
                  <a:spcPts val="0"/>
                </a:spcBef>
                <a:buNone/>
              </a:pPr>
              <a:endParaRPr sz="2400" b="1" i="0" u="none" strike="noStrike" cap="none" baseline="0">
                <a:solidFill>
                  <a:schemeClr val="lt1"/>
                </a:solidFill>
                <a:latin typeface="Trebuchet MS"/>
                <a:ea typeface="Trebuchet MS"/>
                <a:cs typeface="Trebuchet MS"/>
                <a:sym typeface="Trebuchet MS"/>
              </a:endParaRPr>
            </a:p>
            <a:p>
              <a:pPr marL="0" marR="0" lvl="0" indent="0" algn="ctr" rtl="0">
                <a:spcBef>
                  <a:spcPts val="0"/>
                </a:spcBef>
                <a:buSzPct val="25000"/>
                <a:buNone/>
              </a:pPr>
              <a:r>
                <a:rPr lang="en-US" sz="4000" b="1" i="0" u="none" strike="noStrike" cap="none" baseline="0">
                  <a:solidFill>
                    <a:schemeClr val="lt1"/>
                  </a:solidFill>
                  <a:latin typeface="Trebuchet MS"/>
                  <a:ea typeface="Trebuchet MS"/>
                  <a:cs typeface="Trebuchet MS"/>
                  <a:sym typeface="Trebuchet MS"/>
                </a:rPr>
                <a:t>QUICK START</a:t>
              </a:r>
            </a:p>
            <a:p>
              <a:pPr marL="0" marR="0" lvl="0" indent="0" algn="ctr" rtl="0">
                <a:spcBef>
                  <a:spcPts val="0"/>
                </a:spcBef>
                <a:buNone/>
              </a:pPr>
              <a:endParaRPr sz="3200" b="1" i="0" u="none" strike="noStrike" cap="none" baseline="0">
                <a:solidFill>
                  <a:schemeClr val="lt1"/>
                </a:solidFill>
                <a:latin typeface="Trebuchet MS"/>
                <a:ea typeface="Trebuchet MS"/>
                <a:cs typeface="Trebuchet MS"/>
                <a:sym typeface="Trebuchet MS"/>
              </a:endParaRPr>
            </a:p>
            <a:p>
              <a:pPr marL="0" marR="0" lvl="0" indent="0" algn="ctr" rtl="0">
                <a:spcBef>
                  <a:spcPts val="0"/>
                </a:spcBef>
                <a:buSzPct val="25000"/>
                <a:buNone/>
              </a:pPr>
              <a:r>
                <a:rPr lang="en-US" sz="3200" b="1" i="0" u="none" strike="noStrike" cap="none" baseline="0">
                  <a:solidFill>
                    <a:srgbClr val="FFC000"/>
                  </a:solidFill>
                  <a:latin typeface="Trebuchet MS"/>
                  <a:ea typeface="Trebuchet MS"/>
                  <a:cs typeface="Trebuchet MS"/>
                  <a:sym typeface="Trebuchet MS"/>
                </a:rPr>
                <a:t>Zoom in and out</a:t>
              </a:r>
            </a:p>
            <a:p>
              <a:pPr marL="1892300" marR="0" lvl="0" indent="-1892300" algn="l" rtl="0">
                <a:spcBef>
                  <a:spcPts val="0"/>
                </a:spcBef>
                <a:buSzPct val="25000"/>
                <a:buNone/>
              </a:pPr>
              <a:r>
                <a:rPr lang="en-US" sz="2400" b="0" i="0" u="none" strike="noStrike" cap="none" baseline="0">
                  <a:solidFill>
                    <a:schemeClr val="lt1"/>
                  </a:solidFill>
                  <a:latin typeface="Trebuchet MS"/>
                  <a:ea typeface="Trebuchet MS"/>
                  <a:cs typeface="Trebuchet MS"/>
                  <a:sym typeface="Trebuchet MS"/>
                </a:rPr>
                <a:t>	</a:t>
              </a:r>
              <a:r>
                <a:rPr lang="en-US" sz="2400" b="0" i="0" u="none" strike="noStrike" cap="none" baseline="0">
                  <a:solidFill>
                    <a:srgbClr val="BFBFBF"/>
                  </a:solidFill>
                  <a:latin typeface="Trebuchet MS"/>
                  <a:ea typeface="Trebuchet MS"/>
                  <a:cs typeface="Trebuchet MS"/>
                  <a:sym typeface="Trebuchet MS"/>
                </a:rPr>
                <a:t>As you work on your poster zoom in and out to the level that is more comfortable to you. </a:t>
              </a:r>
            </a:p>
            <a:p>
              <a:pPr marL="1892300" marR="0" lvl="0" indent="-1892300" algn="l" rtl="0">
                <a:spcBef>
                  <a:spcPts val="0"/>
                </a:spcBef>
                <a:buSzPct val="25000"/>
                <a:buNone/>
              </a:pPr>
              <a:r>
                <a:rPr lang="en-US" sz="2400" b="1" i="0" u="none" strike="noStrike" cap="none" baseline="0">
                  <a:solidFill>
                    <a:srgbClr val="BFBFBF"/>
                  </a:solidFill>
                  <a:latin typeface="Trebuchet MS"/>
                  <a:ea typeface="Trebuchet MS"/>
                  <a:cs typeface="Trebuchet MS"/>
                  <a:sym typeface="Trebuchet MS"/>
                </a:rPr>
                <a:t>	</a:t>
              </a:r>
              <a:r>
                <a:rPr lang="en-US" sz="2400" b="0" i="0" u="none" strike="noStrike" cap="none" baseline="0">
                  <a:solidFill>
                    <a:srgbClr val="BFBFBF"/>
                  </a:solidFill>
                  <a:latin typeface="Trebuchet MS"/>
                  <a:ea typeface="Trebuchet MS"/>
                  <a:cs typeface="Trebuchet MS"/>
                  <a:sym typeface="Trebuchet MS"/>
                </a:rPr>
                <a:t>Go to VIEW &gt; ZOOM.</a:t>
              </a:r>
            </a:p>
            <a:p>
              <a:pPr marL="0" marR="0" lvl="0" indent="0" algn="l" rtl="0">
                <a:spcBef>
                  <a:spcPts val="0"/>
                </a:spcBef>
                <a:buNone/>
              </a:pPr>
              <a:endParaRPr sz="2800" b="0" i="0" u="none" strike="noStrike" cap="none" baseline="0">
                <a:solidFill>
                  <a:schemeClr val="lt1"/>
                </a:solidFill>
                <a:latin typeface="Trebuchet MS"/>
                <a:ea typeface="Trebuchet MS"/>
                <a:cs typeface="Trebuchet MS"/>
                <a:sym typeface="Trebuchet MS"/>
              </a:endParaRPr>
            </a:p>
            <a:p>
              <a:pPr marL="0" marR="0" lvl="0" indent="0" algn="ctr" rtl="0">
                <a:spcBef>
                  <a:spcPts val="0"/>
                </a:spcBef>
                <a:buSzPct val="25000"/>
                <a:buNone/>
              </a:pPr>
              <a:r>
                <a:rPr lang="en-US" sz="3200" b="1" i="0" u="none" strike="noStrike" cap="none" baseline="0">
                  <a:solidFill>
                    <a:srgbClr val="FFC000"/>
                  </a:solidFill>
                  <a:latin typeface="Trebuchet MS"/>
                  <a:ea typeface="Trebuchet MS"/>
                  <a:cs typeface="Trebuchet MS"/>
                  <a:sym typeface="Trebuchet MS"/>
                </a:rPr>
                <a:t>Title, Authors, and Affiliations</a:t>
              </a:r>
            </a:p>
            <a:p>
              <a:pPr marL="0" marR="0" lvl="0" indent="0" algn="l" rtl="0">
                <a:spcBef>
                  <a:spcPts val="0"/>
                </a:spcBef>
                <a:buSzPct val="25000"/>
                <a:buNone/>
              </a:pPr>
              <a:r>
                <a:rPr lang="en-US" sz="2400" b="0" i="0" u="none" strike="noStrike" cap="none" baseline="0">
                  <a:solidFill>
                    <a:srgbClr val="BFBFBF"/>
                  </a:solidFill>
                  <a:latin typeface="Trebuchet MS"/>
                  <a:ea typeface="Trebuchet MS"/>
                  <a:cs typeface="Trebuchet MS"/>
                  <a:sym typeface="Trebuchet MS"/>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p>
            <a:p>
              <a:pPr marL="0" marR="0" lvl="0" indent="0" algn="l" rtl="0">
                <a:spcBef>
                  <a:spcPts val="0"/>
                </a:spcBef>
                <a:buNone/>
              </a:pPr>
              <a:endParaRPr sz="2400" b="0" i="0" u="none" strike="noStrike" cap="none" baseline="0">
                <a:solidFill>
                  <a:srgbClr val="BFBFBF"/>
                </a:solidFill>
                <a:latin typeface="Trebuchet MS"/>
                <a:ea typeface="Trebuchet MS"/>
                <a:cs typeface="Trebuchet MS"/>
                <a:sym typeface="Trebuchet MS"/>
              </a:endParaRPr>
            </a:p>
            <a:p>
              <a:pPr marL="0" marR="0" lvl="0" indent="0" algn="l" rtl="0">
                <a:spcBef>
                  <a:spcPts val="0"/>
                </a:spcBef>
                <a:buSzPct val="25000"/>
                <a:buNone/>
              </a:pPr>
              <a:r>
                <a:rPr lang="en-US" sz="2400" b="1" i="0" u="none" strike="noStrike" cap="none" baseline="0">
                  <a:solidFill>
                    <a:srgbClr val="FFC000"/>
                  </a:solidFill>
                  <a:latin typeface="Trebuchet MS"/>
                  <a:ea typeface="Trebuchet MS"/>
                  <a:cs typeface="Trebuchet MS"/>
                  <a:sym typeface="Trebuchet MS"/>
                </a:rPr>
                <a:t>TIP: </a:t>
              </a:r>
              <a:r>
                <a:rPr lang="en-US" sz="2400" b="0" i="0" u="none" strike="noStrike" cap="none" baseline="0">
                  <a:solidFill>
                    <a:srgbClr val="BFBFBF"/>
                  </a:solidFill>
                  <a:latin typeface="Trebuchet MS"/>
                  <a:ea typeface="Trebuchet MS"/>
                  <a:cs typeface="Trebuchet MS"/>
                  <a:sym typeface="Trebuchet MS"/>
                </a:rPr>
                <a:t>The font size of your title should be bigger than your name(s) and institution name(s).</a:t>
              </a:r>
            </a:p>
            <a:p>
              <a:pPr marL="0" marR="0" lvl="0" indent="0" algn="l" rtl="0">
                <a:spcBef>
                  <a:spcPts val="0"/>
                </a:spcBef>
                <a:buSzPct val="25000"/>
                <a:buNone/>
              </a:pPr>
              <a:r>
                <a:rPr lang="en-US" sz="2800" b="1" i="0" u="none" strike="noStrike" cap="none" baseline="0">
                  <a:solidFill>
                    <a:schemeClr val="lt1"/>
                  </a:solidFill>
                  <a:latin typeface="Trebuchet MS"/>
                  <a:ea typeface="Trebuchet MS"/>
                  <a:cs typeface="Trebuchet MS"/>
                  <a:sym typeface="Trebuchet MS"/>
                </a:rPr>
                <a:t/>
              </a:r>
              <a:br>
                <a:rPr lang="en-US" sz="2800" b="1" i="0" u="none" strike="noStrike" cap="none" baseline="0">
                  <a:solidFill>
                    <a:schemeClr val="lt1"/>
                  </a:solidFill>
                  <a:latin typeface="Trebuchet MS"/>
                  <a:ea typeface="Trebuchet MS"/>
                  <a:cs typeface="Trebuchet MS"/>
                  <a:sym typeface="Trebuchet MS"/>
                </a:rPr>
              </a:br>
              <a:endParaRPr lang="en-US" sz="2800" b="1" i="0" u="none" strike="noStrike" cap="none" baseline="0">
                <a:solidFill>
                  <a:schemeClr val="lt1"/>
                </a:solidFill>
                <a:latin typeface="Trebuchet MS"/>
                <a:ea typeface="Trebuchet MS"/>
                <a:cs typeface="Trebuchet MS"/>
                <a:sym typeface="Trebuchet MS"/>
              </a:endParaRPr>
            </a:p>
            <a:p>
              <a:pPr marL="0" marR="0" lvl="0" indent="0" algn="ctr" rtl="0">
                <a:spcBef>
                  <a:spcPts val="0"/>
                </a:spcBef>
                <a:buNone/>
              </a:pPr>
              <a:endParaRPr sz="2800" b="1" i="0" u="none" strike="noStrike" cap="none" baseline="0">
                <a:solidFill>
                  <a:srgbClr val="FFC000"/>
                </a:solidFill>
                <a:latin typeface="Trebuchet MS"/>
                <a:ea typeface="Trebuchet MS"/>
                <a:cs typeface="Trebuchet MS"/>
                <a:sym typeface="Trebuchet MS"/>
              </a:endParaRPr>
            </a:p>
            <a:p>
              <a:pPr marL="0" marR="0" lvl="0" indent="0" algn="ctr" rtl="0">
                <a:spcBef>
                  <a:spcPts val="0"/>
                </a:spcBef>
                <a:buNone/>
              </a:pPr>
              <a:endParaRPr sz="2800" b="1" i="0" u="none" strike="noStrike" cap="none" baseline="0">
                <a:solidFill>
                  <a:srgbClr val="FFC000"/>
                </a:solidFill>
                <a:latin typeface="Trebuchet MS"/>
                <a:ea typeface="Trebuchet MS"/>
                <a:cs typeface="Trebuchet MS"/>
                <a:sym typeface="Trebuchet MS"/>
              </a:endParaRPr>
            </a:p>
            <a:p>
              <a:pPr marL="0" marR="0" lvl="0" indent="0" algn="ctr" rtl="0">
                <a:spcBef>
                  <a:spcPts val="0"/>
                </a:spcBef>
                <a:buSzPct val="25000"/>
                <a:buNone/>
              </a:pPr>
              <a:r>
                <a:rPr lang="en-US" sz="3200" b="1" i="0" u="none" strike="noStrike" cap="none" baseline="0">
                  <a:solidFill>
                    <a:srgbClr val="FFC000"/>
                  </a:solidFill>
                  <a:latin typeface="Trebuchet MS"/>
                  <a:ea typeface="Trebuchet MS"/>
                  <a:cs typeface="Trebuchet MS"/>
                  <a:sym typeface="Trebuchet MS"/>
                </a:rPr>
                <a:t>Adding Logos / Seals</a:t>
              </a:r>
            </a:p>
            <a:p>
              <a:pPr marL="0" marR="0" lvl="0" indent="0" algn="l" rtl="0">
                <a:spcBef>
                  <a:spcPts val="0"/>
                </a:spcBef>
                <a:buSzPct val="25000"/>
                <a:buNone/>
              </a:pPr>
              <a:r>
                <a:rPr lang="en-US" sz="2400" b="0" i="0" u="none" strike="noStrike" cap="none" baseline="0">
                  <a:solidFill>
                    <a:srgbClr val="BFBFBF"/>
                  </a:solidFill>
                  <a:latin typeface="Trebuchet MS"/>
                  <a:ea typeface="Trebuchet MS"/>
                  <a:cs typeface="Trebuchet MS"/>
                  <a:sym typeface="Trebuchet MS"/>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marL="0" marR="0" lvl="0" indent="0" algn="l" rtl="0">
                <a:spcBef>
                  <a:spcPts val="0"/>
                </a:spcBef>
                <a:buNone/>
              </a:pPr>
              <a:endParaRPr sz="2400" b="0" i="0" u="none" strike="noStrike" cap="none" baseline="0">
                <a:solidFill>
                  <a:srgbClr val="BFBFBF"/>
                </a:solidFill>
                <a:latin typeface="Trebuchet MS"/>
                <a:ea typeface="Trebuchet MS"/>
                <a:cs typeface="Trebuchet MS"/>
                <a:sym typeface="Trebuchet MS"/>
              </a:endParaRPr>
            </a:p>
            <a:p>
              <a:pPr marL="0" marR="0" lvl="0" indent="0" algn="l" rtl="0">
                <a:spcBef>
                  <a:spcPts val="0"/>
                </a:spcBef>
                <a:buSzPct val="25000"/>
                <a:buNone/>
              </a:pPr>
              <a:r>
                <a:rPr lang="en-US" sz="2400" b="1" i="0" u="none" strike="noStrike" cap="none" baseline="0">
                  <a:solidFill>
                    <a:srgbClr val="FFC000"/>
                  </a:solidFill>
                  <a:latin typeface="Trebuchet MS"/>
                  <a:ea typeface="Trebuchet MS"/>
                  <a:cs typeface="Trebuchet MS"/>
                  <a:sym typeface="Trebuchet MS"/>
                </a:rPr>
                <a:t>TIP: </a:t>
              </a:r>
              <a:r>
                <a:rPr lang="en-US" sz="2400" b="0" i="0" u="none" strike="noStrike" cap="none" baseline="0">
                  <a:solidFill>
                    <a:srgbClr val="BFBFBF"/>
                  </a:solidFill>
                  <a:latin typeface="Trebuchet MS"/>
                  <a:ea typeface="Trebuchet MS"/>
                  <a:cs typeface="Trebuchet MS"/>
                  <a:sym typeface="Trebuchet MS"/>
                </a:rPr>
                <a:t>See if your school’s logo is available on our free poster templates page.</a:t>
              </a:r>
            </a:p>
            <a:p>
              <a:pPr marL="0" marR="0" lvl="0" indent="0" algn="l" rtl="0">
                <a:spcBef>
                  <a:spcPts val="0"/>
                </a:spcBef>
                <a:buNone/>
              </a:pPr>
              <a:endParaRPr sz="2400" b="0" i="0" u="none" strike="noStrike" cap="none" baseline="0">
                <a:solidFill>
                  <a:schemeClr val="lt1"/>
                </a:solidFill>
                <a:latin typeface="Trebuchet MS"/>
                <a:ea typeface="Trebuchet MS"/>
                <a:cs typeface="Trebuchet MS"/>
                <a:sym typeface="Trebuchet MS"/>
              </a:endParaRPr>
            </a:p>
            <a:p>
              <a:pPr marL="0" marR="0" lvl="0" indent="0" algn="ctr" rtl="0">
                <a:spcBef>
                  <a:spcPts val="0"/>
                </a:spcBef>
                <a:buSzPct val="25000"/>
                <a:buNone/>
              </a:pPr>
              <a:r>
                <a:rPr lang="en-US" sz="3200" b="1" i="0" u="none" strike="noStrike" cap="none" baseline="0">
                  <a:solidFill>
                    <a:srgbClr val="FFC000"/>
                  </a:solidFill>
                  <a:latin typeface="Trebuchet MS"/>
                  <a:ea typeface="Trebuchet MS"/>
                  <a:cs typeface="Trebuchet MS"/>
                  <a:sym typeface="Trebuchet MS"/>
                </a:rPr>
                <a:t>Photographs / Graphics</a:t>
              </a:r>
            </a:p>
            <a:p>
              <a:pPr marL="0" marR="0" lvl="0" indent="0" algn="l" rtl="0">
                <a:spcBef>
                  <a:spcPts val="0"/>
                </a:spcBef>
                <a:buSzPct val="25000"/>
                <a:buNone/>
              </a:pPr>
              <a:r>
                <a:rPr lang="en-US" sz="2400" b="0" i="0" u="none" strike="noStrike" cap="none" baseline="0">
                  <a:solidFill>
                    <a:srgbClr val="BFBFBF"/>
                  </a:solidFill>
                  <a:latin typeface="Trebuchet MS"/>
                  <a:ea typeface="Trebuchet MS"/>
                  <a:cs typeface="Trebuchet MS"/>
                  <a:sym typeface="Trebuchet MS"/>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p>
            <a:p>
              <a:pPr marL="0" marR="0" lvl="0" indent="0" algn="l" rtl="0">
                <a:spcBef>
                  <a:spcPts val="0"/>
                </a:spcBef>
                <a:buNone/>
              </a:pPr>
              <a:endParaRPr sz="2400" b="0" i="0" u="none" strike="noStrike" cap="none" baseline="0">
                <a:solidFill>
                  <a:schemeClr val="lt1"/>
                </a:solidFill>
                <a:latin typeface="Trebuchet MS"/>
                <a:ea typeface="Trebuchet MS"/>
                <a:cs typeface="Trebuchet MS"/>
                <a:sym typeface="Trebuchet MS"/>
              </a:endParaRPr>
            </a:p>
            <a:p>
              <a:pPr marL="0" marR="0" lvl="0" indent="0" algn="ctr" rtl="0">
                <a:spcBef>
                  <a:spcPts val="0"/>
                </a:spcBef>
                <a:buNone/>
              </a:pPr>
              <a:endParaRPr sz="2800" b="1" i="0" u="none" strike="noStrike" cap="none" baseline="0">
                <a:solidFill>
                  <a:srgbClr val="FFC000"/>
                </a:solidFill>
                <a:latin typeface="Trebuchet MS"/>
                <a:ea typeface="Trebuchet MS"/>
                <a:cs typeface="Trebuchet MS"/>
                <a:sym typeface="Trebuchet MS"/>
              </a:endParaRPr>
            </a:p>
            <a:p>
              <a:pPr marL="0" marR="0" lvl="0" indent="0" algn="ctr" rtl="0">
                <a:spcBef>
                  <a:spcPts val="0"/>
                </a:spcBef>
                <a:buNone/>
              </a:pPr>
              <a:endParaRPr sz="2800" b="1" i="0" u="none" strike="noStrike" cap="none" baseline="0">
                <a:solidFill>
                  <a:srgbClr val="FFC000"/>
                </a:solidFill>
                <a:latin typeface="Trebuchet MS"/>
                <a:ea typeface="Trebuchet MS"/>
                <a:cs typeface="Trebuchet MS"/>
                <a:sym typeface="Trebuchet MS"/>
              </a:endParaRPr>
            </a:p>
            <a:p>
              <a:pPr marL="0" marR="0" lvl="0" indent="0" algn="ctr" rtl="0">
                <a:spcBef>
                  <a:spcPts val="0"/>
                </a:spcBef>
                <a:buNone/>
              </a:pPr>
              <a:endParaRPr sz="2800" b="1" i="0" u="none" strike="noStrike" cap="none" baseline="0">
                <a:solidFill>
                  <a:srgbClr val="FFC000"/>
                </a:solidFill>
                <a:latin typeface="Trebuchet MS"/>
                <a:ea typeface="Trebuchet MS"/>
                <a:cs typeface="Trebuchet MS"/>
                <a:sym typeface="Trebuchet MS"/>
              </a:endParaRPr>
            </a:p>
            <a:p>
              <a:pPr marL="0" marR="0" lvl="0" indent="0" algn="ctr" rtl="0">
                <a:spcBef>
                  <a:spcPts val="0"/>
                </a:spcBef>
                <a:buNone/>
              </a:pPr>
              <a:endParaRPr sz="2800" b="1" i="0" u="none" strike="noStrike" cap="none" baseline="0">
                <a:solidFill>
                  <a:srgbClr val="FFC000"/>
                </a:solidFill>
                <a:latin typeface="Trebuchet MS"/>
                <a:ea typeface="Trebuchet MS"/>
                <a:cs typeface="Trebuchet MS"/>
                <a:sym typeface="Trebuchet MS"/>
              </a:endParaRPr>
            </a:p>
            <a:p>
              <a:pPr marL="0" marR="0" lvl="0" indent="0" algn="ctr" rtl="0">
                <a:spcBef>
                  <a:spcPts val="0"/>
                </a:spcBef>
                <a:buNone/>
              </a:pPr>
              <a:endParaRPr sz="2800" b="1" i="0" u="none" strike="noStrike" cap="none" baseline="0">
                <a:solidFill>
                  <a:srgbClr val="FFC000"/>
                </a:solidFill>
                <a:latin typeface="Trebuchet MS"/>
                <a:ea typeface="Trebuchet MS"/>
                <a:cs typeface="Trebuchet MS"/>
                <a:sym typeface="Trebuchet MS"/>
              </a:endParaRPr>
            </a:p>
            <a:p>
              <a:pPr marL="0" marR="0" lvl="0" indent="0" algn="ctr" rtl="0">
                <a:spcBef>
                  <a:spcPts val="0"/>
                </a:spcBef>
                <a:buNone/>
              </a:pPr>
              <a:endParaRPr sz="2800" b="1" i="0" u="none" strike="noStrike" cap="none" baseline="0">
                <a:solidFill>
                  <a:srgbClr val="FFC000"/>
                </a:solidFill>
                <a:latin typeface="Trebuchet MS"/>
                <a:ea typeface="Trebuchet MS"/>
                <a:cs typeface="Trebuchet MS"/>
                <a:sym typeface="Trebuchet MS"/>
              </a:endParaRPr>
            </a:p>
            <a:p>
              <a:pPr marL="0" marR="0" lvl="0" indent="0" algn="ctr" rtl="0">
                <a:spcBef>
                  <a:spcPts val="0"/>
                </a:spcBef>
                <a:buSzPct val="25000"/>
                <a:buNone/>
              </a:pPr>
              <a:r>
                <a:rPr lang="en-US" sz="3200" b="1" i="0" u="none" strike="noStrike" cap="none" baseline="0">
                  <a:solidFill>
                    <a:srgbClr val="FFC000"/>
                  </a:solidFill>
                  <a:latin typeface="Trebuchet MS"/>
                  <a:ea typeface="Trebuchet MS"/>
                  <a:cs typeface="Trebuchet MS"/>
                  <a:sym typeface="Trebuchet MS"/>
                </a:rPr>
                <a:t>Image Quality Check</a:t>
              </a:r>
            </a:p>
            <a:p>
              <a:pPr marL="0" marR="0" lvl="0" indent="0" algn="l" rtl="0">
                <a:spcBef>
                  <a:spcPts val="0"/>
                </a:spcBef>
                <a:buSzPct val="25000"/>
                <a:buNone/>
              </a:pPr>
              <a:r>
                <a:rPr lang="en-US" sz="2400" b="0" i="0" u="none" strike="noStrike" cap="none" baseline="0">
                  <a:solidFill>
                    <a:srgbClr val="BFBFBF"/>
                  </a:solidFill>
                  <a:latin typeface="Trebuchet MS"/>
                  <a:ea typeface="Trebuchet MS"/>
                  <a:cs typeface="Trebuchet MS"/>
                  <a:sym typeface="Trebuchet MS"/>
                </a:rPr>
                <a:t>Zoom in and look at your images at 100% magnification. If they look good they will print well. </a:t>
              </a:r>
            </a:p>
          </p:txBody>
        </p:sp>
        <p:cxnSp>
          <p:nvCxnSpPr>
            <p:cNvPr id="11" name="Shape 11"/>
            <p:cNvCxnSpPr/>
            <p:nvPr/>
          </p:nvCxnSpPr>
          <p:spPr>
            <a:xfrm>
              <a:off x="-11225189" y="8422500"/>
              <a:ext cx="10999746" cy="3341"/>
            </a:xfrm>
            <a:prstGeom prst="straightConnector1">
              <a:avLst/>
            </a:prstGeom>
            <a:noFill/>
            <a:ln w="9525" cap="flat" cmpd="sng">
              <a:solidFill>
                <a:srgbClr val="FFC000"/>
              </a:solidFill>
              <a:prstDash val="solid"/>
              <a:round/>
              <a:headEnd type="none" w="med" len="med"/>
              <a:tailEnd type="none" w="med" len="med"/>
            </a:ln>
          </p:spPr>
        </p:cxnSp>
        <p:pic>
          <p:nvPicPr>
            <p:cNvPr id="12" name="Shape 12"/>
            <p:cNvPicPr preferRelativeResize="0"/>
            <p:nvPr/>
          </p:nvPicPr>
          <p:blipFill rotWithShape="1">
            <a:blip r:embed="rId3">
              <a:alphaModFix/>
            </a:blip>
            <a:srcRect/>
            <a:stretch/>
          </p:blipFill>
          <p:spPr>
            <a:xfrm>
              <a:off x="-10740739" y="10261717"/>
              <a:ext cx="1597666" cy="1201934"/>
            </a:xfrm>
            <a:prstGeom prst="rect">
              <a:avLst/>
            </a:prstGeom>
            <a:noFill/>
            <a:ln>
              <a:noFill/>
            </a:ln>
          </p:spPr>
        </p:pic>
        <p:pic>
          <p:nvPicPr>
            <p:cNvPr id="13" name="Shape 13"/>
            <p:cNvPicPr preferRelativeResize="0"/>
            <p:nvPr/>
          </p:nvPicPr>
          <p:blipFill rotWithShape="1">
            <a:blip r:embed="rId4">
              <a:alphaModFix/>
            </a:blip>
            <a:srcRect/>
            <a:stretch/>
          </p:blipFill>
          <p:spPr>
            <a:xfrm>
              <a:off x="-10732764" y="15696926"/>
              <a:ext cx="9986808" cy="1053596"/>
            </a:xfrm>
            <a:prstGeom prst="rect">
              <a:avLst/>
            </a:prstGeom>
            <a:noFill/>
            <a:ln>
              <a:noFill/>
            </a:ln>
          </p:spPr>
        </p:pic>
        <p:grpSp>
          <p:nvGrpSpPr>
            <p:cNvPr id="14" name="Shape 14"/>
            <p:cNvGrpSpPr/>
            <p:nvPr/>
          </p:nvGrpSpPr>
          <p:grpSpPr>
            <a:xfrm>
              <a:off x="-9744992" y="23540955"/>
              <a:ext cx="7531181" cy="2120440"/>
              <a:chOff x="-4470426" y="11016657"/>
              <a:chExt cx="3470784" cy="974220"/>
            </a:xfrm>
          </p:grpSpPr>
          <p:grpSp>
            <p:nvGrpSpPr>
              <p:cNvPr id="15" name="Shape 15"/>
              <p:cNvGrpSpPr/>
              <p:nvPr/>
            </p:nvGrpSpPr>
            <p:grpSpPr>
              <a:xfrm>
                <a:off x="-2783494" y="11060886"/>
                <a:ext cx="624430" cy="893534"/>
                <a:chOff x="-3958696" y="11117435"/>
                <a:chExt cx="779337" cy="1280429"/>
              </a:xfrm>
            </p:grpSpPr>
            <p:pic>
              <p:nvPicPr>
                <p:cNvPr id="16" name="Shape 16"/>
                <p:cNvPicPr preferRelativeResize="0"/>
                <p:nvPr/>
              </p:nvPicPr>
              <p:blipFill rotWithShape="1">
                <a:blip r:embed="rId5">
                  <a:alphaModFix/>
                </a:blip>
                <a:srcRect/>
                <a:stretch/>
              </p:blipFill>
              <p:spPr>
                <a:xfrm>
                  <a:off x="-3948160" y="11117435"/>
                  <a:ext cx="768801" cy="1090856"/>
                </a:xfrm>
                <a:prstGeom prst="rect">
                  <a:avLst/>
                </a:prstGeom>
                <a:noFill/>
                <a:ln>
                  <a:noFill/>
                </a:ln>
              </p:spPr>
            </p:pic>
            <p:sp>
              <p:nvSpPr>
                <p:cNvPr id="17" name="Shape 17"/>
                <p:cNvSpPr txBox="1"/>
                <p:nvPr/>
              </p:nvSpPr>
              <p:spPr>
                <a:xfrm>
                  <a:off x="-3958696" y="12114178"/>
                  <a:ext cx="779337" cy="283687"/>
                </a:xfrm>
                <a:prstGeom prst="rect">
                  <a:avLst/>
                </a:prstGeom>
                <a:solidFill>
                  <a:schemeClr val="accent1"/>
                </a:solidFill>
                <a:ln>
                  <a:noFill/>
                </a:ln>
              </p:spPr>
              <p:txBody>
                <a:bodyPr lIns="91425" tIns="91425" rIns="91425" bIns="91425" anchor="t" anchorCtr="0">
                  <a:noAutofit/>
                </a:bodyPr>
                <a:lstStyle/>
                <a:p>
                  <a:pPr marL="0" marR="0" lvl="0" indent="0" algn="ctr" rtl="0">
                    <a:spcBef>
                      <a:spcPts val="0"/>
                    </a:spcBef>
                    <a:buSzPct val="25000"/>
                    <a:buNone/>
                  </a:pPr>
                  <a:r>
                    <a:rPr lang="en-US" sz="1600" b="1" i="0" u="none" strike="noStrike" cap="none" baseline="0">
                      <a:solidFill>
                        <a:schemeClr val="dk1"/>
                      </a:solidFill>
                      <a:latin typeface="Calibri"/>
                      <a:ea typeface="Calibri"/>
                      <a:cs typeface="Calibri"/>
                      <a:sym typeface="Calibri"/>
                    </a:rPr>
                    <a:t>ORIGINAL</a:t>
                  </a:r>
                </a:p>
              </p:txBody>
            </p:sp>
          </p:grpSp>
          <p:grpSp>
            <p:nvGrpSpPr>
              <p:cNvPr id="18" name="Shape 18"/>
              <p:cNvGrpSpPr/>
              <p:nvPr/>
            </p:nvGrpSpPr>
            <p:grpSpPr>
              <a:xfrm>
                <a:off x="-2033158" y="11060889"/>
                <a:ext cx="1033517" cy="893528"/>
                <a:chOff x="-2921738" y="11200127"/>
                <a:chExt cx="1420279" cy="1227903"/>
              </a:xfrm>
            </p:grpSpPr>
            <p:pic>
              <p:nvPicPr>
                <p:cNvPr id="19" name="Shape 19"/>
                <p:cNvPicPr preferRelativeResize="0"/>
                <p:nvPr/>
              </p:nvPicPr>
              <p:blipFill rotWithShape="1">
                <a:blip r:embed="rId5">
                  <a:alphaModFix/>
                </a:blip>
                <a:srcRect/>
                <a:stretch/>
              </p:blipFill>
              <p:spPr>
                <a:xfrm>
                  <a:off x="-2921738" y="11200127"/>
                  <a:ext cx="1420279" cy="1029693"/>
                </a:xfrm>
                <a:prstGeom prst="rect">
                  <a:avLst/>
                </a:prstGeom>
                <a:noFill/>
                <a:ln>
                  <a:noFill/>
                </a:ln>
              </p:spPr>
            </p:pic>
            <p:sp>
              <p:nvSpPr>
                <p:cNvPr id="20" name="Shape 20"/>
                <p:cNvSpPr txBox="1"/>
                <p:nvPr/>
              </p:nvSpPr>
              <p:spPr>
                <a:xfrm>
                  <a:off x="-2918991" y="12175417"/>
                  <a:ext cx="1417531" cy="252612"/>
                </a:xfrm>
                <a:prstGeom prst="rect">
                  <a:avLst/>
                </a:prstGeom>
                <a:solidFill>
                  <a:srgbClr val="FF0000"/>
                </a:solidFill>
                <a:ln>
                  <a:noFill/>
                </a:ln>
              </p:spPr>
              <p:txBody>
                <a:bodyPr lIns="457200" tIns="91425" rIns="457200" bIns="91425" anchor="t" anchorCtr="0">
                  <a:noAutofit/>
                </a:bodyPr>
                <a:lstStyle/>
                <a:p>
                  <a:pPr marL="0" marR="0" lvl="0" indent="0" algn="ctr" rtl="0">
                    <a:spcBef>
                      <a:spcPts val="0"/>
                    </a:spcBef>
                    <a:buSzPct val="25000"/>
                    <a:buNone/>
                  </a:pPr>
                  <a:r>
                    <a:rPr lang="en-US" sz="1400" b="1" i="0" u="none" strike="noStrike" cap="none" baseline="0">
                      <a:solidFill>
                        <a:schemeClr val="lt1"/>
                      </a:solidFill>
                      <a:latin typeface="Calibri"/>
                      <a:ea typeface="Calibri"/>
                      <a:cs typeface="Calibri"/>
                      <a:sym typeface="Calibri"/>
                    </a:rPr>
                    <a:t>DISTORTED</a:t>
                  </a:r>
                </a:p>
              </p:txBody>
            </p:sp>
          </p:grpSp>
          <p:pic>
            <p:nvPicPr>
              <p:cNvPr id="21" name="Shape 21"/>
              <p:cNvPicPr preferRelativeResize="0"/>
              <p:nvPr/>
            </p:nvPicPr>
            <p:blipFill rotWithShape="1">
              <a:blip r:embed="rId6">
                <a:alphaModFix/>
              </a:blip>
              <a:srcRect/>
              <a:stretch/>
            </p:blipFill>
            <p:spPr>
              <a:xfrm>
                <a:off x="-4470426" y="11016657"/>
                <a:ext cx="1098741" cy="847760"/>
              </a:xfrm>
              <a:prstGeom prst="rect">
                <a:avLst/>
              </a:prstGeom>
              <a:noFill/>
              <a:ln>
                <a:noFill/>
              </a:ln>
            </p:spPr>
          </p:pic>
          <p:sp>
            <p:nvSpPr>
              <p:cNvPr id="22" name="Shape 22"/>
              <p:cNvSpPr txBox="1"/>
              <p:nvPr/>
            </p:nvSpPr>
            <p:spPr>
              <a:xfrm>
                <a:off x="-4440600" y="11665645"/>
                <a:ext cx="1035685" cy="325232"/>
              </a:xfrm>
              <a:prstGeom prst="rect">
                <a:avLst/>
              </a:prstGeom>
              <a:noFill/>
              <a:ln>
                <a:noFill/>
              </a:ln>
            </p:spPr>
            <p:txBody>
              <a:bodyPr lIns="457200" tIns="457200" rIns="457200" bIns="0" anchor="t"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Corner handles</a:t>
                </a:r>
              </a:p>
            </p:txBody>
          </p:sp>
        </p:grpSp>
        <p:grpSp>
          <p:nvGrpSpPr>
            <p:cNvPr id="23" name="Shape 23"/>
            <p:cNvGrpSpPr/>
            <p:nvPr/>
          </p:nvGrpSpPr>
          <p:grpSpPr>
            <a:xfrm>
              <a:off x="-10398793" y="27751409"/>
              <a:ext cx="9323011" cy="2453250"/>
              <a:chOff x="-4754996" y="12734136"/>
              <a:chExt cx="4296558" cy="1127127"/>
            </a:xfrm>
          </p:grpSpPr>
          <p:pic>
            <p:nvPicPr>
              <p:cNvPr id="24" name="Shape 24"/>
              <p:cNvPicPr preferRelativeResize="0"/>
              <p:nvPr/>
            </p:nvPicPr>
            <p:blipFill rotWithShape="1">
              <a:blip r:embed="rId7">
                <a:alphaModFix/>
              </a:blip>
              <a:srcRect/>
              <a:stretch/>
            </p:blipFill>
            <p:spPr>
              <a:xfrm>
                <a:off x="-4533346" y="12734142"/>
                <a:ext cx="1828800" cy="1117599"/>
              </a:xfrm>
              <a:prstGeom prst="rect">
                <a:avLst/>
              </a:prstGeom>
              <a:noFill/>
              <a:ln>
                <a:noFill/>
              </a:ln>
            </p:spPr>
          </p:pic>
          <p:pic>
            <p:nvPicPr>
              <p:cNvPr id="25" name="Shape 25"/>
              <p:cNvPicPr preferRelativeResize="0"/>
              <p:nvPr/>
            </p:nvPicPr>
            <p:blipFill rotWithShape="1">
              <a:blip r:embed="rId8">
                <a:alphaModFix/>
              </a:blip>
              <a:srcRect/>
              <a:stretch/>
            </p:blipFill>
            <p:spPr>
              <a:xfrm>
                <a:off x="-2456641" y="12737835"/>
                <a:ext cx="1828800" cy="1117599"/>
              </a:xfrm>
              <a:prstGeom prst="rect">
                <a:avLst/>
              </a:prstGeom>
              <a:noFill/>
              <a:ln>
                <a:noFill/>
              </a:ln>
            </p:spPr>
          </p:pic>
          <p:sp>
            <p:nvSpPr>
              <p:cNvPr id="26" name="Shape 26"/>
              <p:cNvSpPr txBox="1"/>
              <p:nvPr/>
            </p:nvSpPr>
            <p:spPr>
              <a:xfrm rot="-5400000">
                <a:off x="-5235785" y="13214924"/>
                <a:ext cx="1117601" cy="156023"/>
              </a:xfrm>
              <a:prstGeom prst="rect">
                <a:avLst/>
              </a:prstGeom>
              <a:noFill/>
              <a:ln>
                <a:noFill/>
              </a:ln>
            </p:spPr>
            <p:txBody>
              <a:bodyPr lIns="91425" tIns="91425" rIns="91425" bIns="0" anchor="t" anchorCtr="0">
                <a:noAutofit/>
              </a:bodyPr>
              <a:lstStyle/>
              <a:p>
                <a:pPr marL="0" marR="0" lvl="0" indent="0" algn="ctr" rtl="0">
                  <a:spcBef>
                    <a:spcPts val="0"/>
                  </a:spcBef>
                  <a:buSzPct val="25000"/>
                  <a:buNone/>
                </a:pPr>
                <a:r>
                  <a:rPr lang="en-US" sz="1600" b="0" i="0" u="none" strike="noStrike" cap="none" baseline="0">
                    <a:solidFill>
                      <a:srgbClr val="92D050"/>
                    </a:solidFill>
                    <a:latin typeface="Calibri"/>
                    <a:ea typeface="Calibri"/>
                    <a:cs typeface="Calibri"/>
                    <a:sym typeface="Calibri"/>
                  </a:rPr>
                  <a:t>Good </a:t>
                </a:r>
                <a:r>
                  <a:rPr lang="en-US" sz="1600" b="0" i="0" u="none" strike="noStrike" cap="none" baseline="0">
                    <a:solidFill>
                      <a:schemeClr val="lt1"/>
                    </a:solidFill>
                    <a:latin typeface="Calibri"/>
                    <a:ea typeface="Calibri"/>
                    <a:cs typeface="Calibri"/>
                    <a:sym typeface="Calibri"/>
                  </a:rPr>
                  <a:t>printing quality</a:t>
                </a:r>
              </a:p>
            </p:txBody>
          </p:sp>
          <p:sp>
            <p:nvSpPr>
              <p:cNvPr id="27" name="Shape 27"/>
              <p:cNvSpPr txBox="1"/>
              <p:nvPr/>
            </p:nvSpPr>
            <p:spPr>
              <a:xfrm rot="-5400000">
                <a:off x="-1095250" y="13224451"/>
                <a:ext cx="1117601" cy="156023"/>
              </a:xfrm>
              <a:prstGeom prst="rect">
                <a:avLst/>
              </a:prstGeom>
              <a:noFill/>
              <a:ln>
                <a:noFill/>
              </a:ln>
            </p:spPr>
            <p:txBody>
              <a:bodyPr lIns="91425" tIns="91425" rIns="91425" bIns="0" anchor="t" anchorCtr="0">
                <a:noAutofit/>
              </a:bodyPr>
              <a:lstStyle/>
              <a:p>
                <a:pPr marL="0" marR="0" lvl="0" indent="0" algn="ctr" rtl="0">
                  <a:spcBef>
                    <a:spcPts val="0"/>
                  </a:spcBef>
                  <a:buSzPct val="25000"/>
                  <a:buNone/>
                </a:pPr>
                <a:r>
                  <a:rPr lang="en-US" sz="1600" b="0" i="0" u="none" strike="noStrike" cap="none" baseline="0">
                    <a:solidFill>
                      <a:srgbClr val="FF0000"/>
                    </a:solidFill>
                    <a:latin typeface="Calibri"/>
                    <a:ea typeface="Calibri"/>
                    <a:cs typeface="Calibri"/>
                    <a:sym typeface="Calibri"/>
                  </a:rPr>
                  <a:t>Bad </a:t>
                </a:r>
                <a:r>
                  <a:rPr lang="en-US" sz="1600" b="0" i="0" u="none" strike="noStrike" cap="none" baseline="0">
                    <a:solidFill>
                      <a:schemeClr val="lt1"/>
                    </a:solidFill>
                    <a:latin typeface="Calibri"/>
                    <a:ea typeface="Calibri"/>
                    <a:cs typeface="Calibri"/>
                    <a:sym typeface="Calibri"/>
                  </a:rPr>
                  <a:t>printing quality</a:t>
                </a:r>
              </a:p>
            </p:txBody>
          </p:sp>
        </p:grpSp>
      </p:grpSp>
      <p:grpSp>
        <p:nvGrpSpPr>
          <p:cNvPr id="28" name="Shape 28"/>
          <p:cNvGrpSpPr/>
          <p:nvPr/>
        </p:nvGrpSpPr>
        <p:grpSpPr>
          <a:xfrm>
            <a:off x="44157837" y="-55065"/>
            <a:ext cx="11062138" cy="32973464"/>
            <a:chOff x="44157837" y="-55065"/>
            <a:chExt cx="11062138" cy="32973464"/>
          </a:xfrm>
        </p:grpSpPr>
        <p:sp>
          <p:nvSpPr>
            <p:cNvPr id="29" name="Shape 29"/>
            <p:cNvSpPr/>
            <p:nvPr/>
          </p:nvSpPr>
          <p:spPr>
            <a:xfrm>
              <a:off x="44157837" y="-55065"/>
              <a:ext cx="11062138" cy="32973464"/>
            </a:xfrm>
            <a:prstGeom prst="rect">
              <a:avLst/>
            </a:prstGeom>
            <a:solidFill>
              <a:srgbClr val="0C0C0C"/>
            </a:solidFill>
            <a:ln>
              <a:noFill/>
            </a:ln>
          </p:spPr>
          <p:txBody>
            <a:bodyPr lIns="457200" tIns="457200" rIns="457200" bIns="0" anchor="t" anchorCtr="0">
              <a:noAutofit/>
            </a:bodyPr>
            <a:lstStyle/>
            <a:p>
              <a:pPr marL="0" marR="0" lvl="0" indent="0" algn="ctr" rtl="0">
                <a:spcBef>
                  <a:spcPts val="0"/>
                </a:spcBef>
                <a:buSzPct val="25000"/>
                <a:buNone/>
              </a:pPr>
              <a:r>
                <a:rPr lang="en-US" sz="4000" b="1" i="0" u="none" strike="noStrike" cap="none" baseline="0">
                  <a:solidFill>
                    <a:schemeClr val="lt1"/>
                  </a:solidFill>
                  <a:latin typeface="Trebuchet MS"/>
                  <a:ea typeface="Trebuchet MS"/>
                  <a:cs typeface="Trebuchet MS"/>
                  <a:sym typeface="Trebuchet MS"/>
                </a:rPr>
                <a:t>QUICK START (cont.)</a:t>
              </a:r>
            </a:p>
            <a:p>
              <a:pPr marL="0" marR="0" lvl="0" indent="0" algn="ctr" rtl="0">
                <a:spcBef>
                  <a:spcPts val="0"/>
                </a:spcBef>
                <a:buNone/>
              </a:pPr>
              <a:endParaRPr sz="3600" b="1" i="0" u="none" strike="noStrike" cap="none" baseline="0">
                <a:solidFill>
                  <a:schemeClr val="lt1"/>
                </a:solidFill>
                <a:latin typeface="Trebuchet MS"/>
                <a:ea typeface="Trebuchet MS"/>
                <a:cs typeface="Trebuchet MS"/>
                <a:sym typeface="Trebuchet MS"/>
              </a:endParaRPr>
            </a:p>
            <a:p>
              <a:pPr marL="0" marR="0" lvl="0" indent="0" algn="ctr" rtl="0">
                <a:spcBef>
                  <a:spcPts val="0"/>
                </a:spcBef>
                <a:buSzPct val="25000"/>
                <a:buNone/>
              </a:pPr>
              <a:r>
                <a:rPr lang="en-US" sz="3200" b="1" i="0" u="none" strike="noStrike" cap="none" baseline="0">
                  <a:solidFill>
                    <a:srgbClr val="FFC000"/>
                  </a:solidFill>
                  <a:latin typeface="Trebuchet MS"/>
                  <a:ea typeface="Trebuchet MS"/>
                  <a:cs typeface="Trebuchet MS"/>
                  <a:sym typeface="Trebuchet MS"/>
                </a:rPr>
                <a:t>How to change the template color theme</a:t>
              </a:r>
            </a:p>
            <a:p>
              <a:pPr marL="0" marR="0" lvl="2" indent="0" algn="l" rtl="0">
                <a:lnSpc>
                  <a:spcPct val="100000"/>
                </a:lnSpc>
                <a:spcBef>
                  <a:spcPts val="0"/>
                </a:spcBef>
                <a:spcAft>
                  <a:spcPts val="0"/>
                </a:spcAft>
                <a:buClr>
                  <a:srgbClr val="BFBFBF"/>
                </a:buClr>
                <a:buSzPct val="25000"/>
                <a:buFont typeface="Trebuchet MS"/>
                <a:buNone/>
              </a:pPr>
              <a:r>
                <a:rPr lang="en-US" sz="2400" b="0" i="0" u="none" strike="noStrike" cap="none" baseline="0">
                  <a:solidFill>
                    <a:srgbClr val="BFBFBF"/>
                  </a:solidFill>
                  <a:latin typeface="Trebuchet MS"/>
                  <a:ea typeface="Trebuchet MS"/>
                  <a:cs typeface="Trebuchet MS"/>
                  <a:sym typeface="Trebuchet MS"/>
                </a:rPr>
                <a:t>You can easily change the color theme of your poster by going to the DESIGN menu, click on COLORS, and choose the color theme of your choice. You can also create your own color theme.</a:t>
              </a:r>
            </a:p>
            <a:p>
              <a:pPr marL="0" marR="0" lvl="2" indent="0" algn="l" rtl="0">
                <a:lnSpc>
                  <a:spcPct val="100000"/>
                </a:lnSpc>
                <a:spcBef>
                  <a:spcPts val="0"/>
                </a:spcBef>
                <a:spcAft>
                  <a:spcPts val="0"/>
                </a:spcAft>
                <a:buClr>
                  <a:schemeClr val="lt1"/>
                </a:buClr>
                <a:buFont typeface="Calibri"/>
                <a:buNone/>
              </a:pPr>
              <a:endParaRPr sz="2400" b="0" i="0" u="none" strike="noStrike" cap="none" baseline="0">
                <a:solidFill>
                  <a:srgbClr val="BFBFBF"/>
                </a:solidFill>
                <a:latin typeface="Trebuchet MS"/>
                <a:ea typeface="Trebuchet MS"/>
                <a:cs typeface="Trebuchet MS"/>
                <a:sym typeface="Trebuchet MS"/>
              </a:endParaRPr>
            </a:p>
            <a:p>
              <a:pPr marL="0" marR="0" lvl="0" indent="0" algn="l" rtl="0">
                <a:spcBef>
                  <a:spcPts val="0"/>
                </a:spcBef>
                <a:buNone/>
              </a:pPr>
              <a:endParaRPr sz="2400" b="0" i="0" u="none" strike="noStrike" cap="none" baseline="0">
                <a:solidFill>
                  <a:srgbClr val="BFBFBF"/>
                </a:solidFill>
                <a:latin typeface="Trebuchet MS"/>
                <a:ea typeface="Trebuchet MS"/>
                <a:cs typeface="Trebuchet MS"/>
                <a:sym typeface="Trebuchet MS"/>
              </a:endParaRPr>
            </a:p>
            <a:p>
              <a:pPr marL="0" marR="0" lvl="0" indent="0" algn="l" rtl="0">
                <a:spcBef>
                  <a:spcPts val="0"/>
                </a:spcBef>
                <a:buNone/>
              </a:pPr>
              <a:endParaRPr sz="2400" b="0" i="0" u="none" strike="noStrike" cap="none" baseline="0">
                <a:solidFill>
                  <a:srgbClr val="BFBFBF"/>
                </a:solidFill>
                <a:latin typeface="Trebuchet MS"/>
                <a:ea typeface="Trebuchet MS"/>
                <a:cs typeface="Trebuchet MS"/>
                <a:sym typeface="Trebuchet MS"/>
              </a:endParaRPr>
            </a:p>
            <a:p>
              <a:pPr marL="0" marR="0" lvl="0" indent="0" algn="l" rtl="0">
                <a:spcBef>
                  <a:spcPts val="0"/>
                </a:spcBef>
                <a:buNone/>
              </a:pPr>
              <a:endParaRPr sz="2400" b="0" i="0" u="none" strike="noStrike" cap="none" baseline="0">
                <a:solidFill>
                  <a:srgbClr val="BFBFBF"/>
                </a:solidFill>
                <a:latin typeface="Trebuchet MS"/>
                <a:ea typeface="Trebuchet MS"/>
                <a:cs typeface="Trebuchet MS"/>
                <a:sym typeface="Trebuchet MS"/>
              </a:endParaRPr>
            </a:p>
            <a:p>
              <a:pPr marL="0" marR="0" lvl="0" indent="0" algn="l" rtl="0">
                <a:spcBef>
                  <a:spcPts val="0"/>
                </a:spcBef>
                <a:buNone/>
              </a:pPr>
              <a:endParaRPr sz="2400" b="0" i="0" u="none" strike="noStrike" cap="none" baseline="0">
                <a:solidFill>
                  <a:srgbClr val="BFBFBF"/>
                </a:solidFill>
                <a:latin typeface="Trebuchet MS"/>
                <a:ea typeface="Trebuchet MS"/>
                <a:cs typeface="Trebuchet MS"/>
                <a:sym typeface="Trebuchet MS"/>
              </a:endParaRPr>
            </a:p>
            <a:p>
              <a:pPr marL="0" marR="0" lvl="0" indent="0" algn="l" rtl="0">
                <a:spcBef>
                  <a:spcPts val="0"/>
                </a:spcBef>
                <a:buNone/>
              </a:pPr>
              <a:endParaRPr sz="2400" b="0" i="0" u="none" strike="noStrike" cap="none" baseline="0">
                <a:solidFill>
                  <a:srgbClr val="BFBFBF"/>
                </a:solidFill>
                <a:latin typeface="Trebuchet MS"/>
                <a:ea typeface="Trebuchet MS"/>
                <a:cs typeface="Trebuchet MS"/>
                <a:sym typeface="Trebuchet MS"/>
              </a:endParaRPr>
            </a:p>
            <a:p>
              <a:pPr marL="0" marR="0" lvl="0" indent="0" algn="l" rtl="0">
                <a:spcBef>
                  <a:spcPts val="0"/>
                </a:spcBef>
                <a:buNone/>
              </a:pPr>
              <a:endParaRPr sz="2400" b="0" i="0" u="none" strike="noStrike" cap="none" baseline="0">
                <a:solidFill>
                  <a:srgbClr val="BFBFBF"/>
                </a:solidFill>
                <a:latin typeface="Trebuchet MS"/>
                <a:ea typeface="Trebuchet MS"/>
                <a:cs typeface="Trebuchet MS"/>
                <a:sym typeface="Trebuchet MS"/>
              </a:endParaRPr>
            </a:p>
            <a:p>
              <a:pPr marL="0" marR="0" lvl="0" indent="0" algn="l" rtl="0">
                <a:spcBef>
                  <a:spcPts val="0"/>
                </a:spcBef>
                <a:buSzPct val="25000"/>
                <a:buNone/>
              </a:pPr>
              <a:r>
                <a:rPr lang="en-US" sz="2400" b="0" i="0" u="none" strike="noStrike" cap="none" baseline="0">
                  <a:solidFill>
                    <a:srgbClr val="BFBFBF"/>
                  </a:solidFill>
                  <a:latin typeface="Trebuchet MS"/>
                  <a:ea typeface="Trebuchet MS"/>
                  <a:cs typeface="Trebuchet MS"/>
                  <a:sym typeface="Trebuchet MS"/>
                </a:rPr>
                <a:t>You can also manually change the color of your background by going to VIEW &gt; SLIDE MASTER.  After you finish working on the master be sure to go to VIEW &gt; NORMAL to continue working on your poster.</a:t>
              </a:r>
            </a:p>
            <a:p>
              <a:pPr marL="0" marR="0" lvl="0" indent="0" algn="l" rtl="0">
                <a:spcBef>
                  <a:spcPts val="0"/>
                </a:spcBef>
                <a:buNone/>
              </a:pPr>
              <a:endParaRPr sz="2400" b="0" i="0" u="none" strike="noStrike" cap="none" baseline="0">
                <a:solidFill>
                  <a:srgbClr val="BFBFBF"/>
                </a:solidFill>
                <a:latin typeface="Trebuchet MS"/>
                <a:ea typeface="Trebuchet MS"/>
                <a:cs typeface="Trebuchet MS"/>
                <a:sym typeface="Trebuchet MS"/>
              </a:endParaRPr>
            </a:p>
            <a:p>
              <a:pPr marL="0" marR="0" lvl="0" indent="0" algn="ctr" rtl="0">
                <a:spcBef>
                  <a:spcPts val="0"/>
                </a:spcBef>
                <a:buSzPct val="25000"/>
                <a:buNone/>
              </a:pPr>
              <a:r>
                <a:rPr lang="en-US" sz="3200" b="1" i="0" u="none" strike="noStrike" cap="none" baseline="0">
                  <a:solidFill>
                    <a:srgbClr val="FFC000"/>
                  </a:solidFill>
                  <a:latin typeface="Trebuchet MS"/>
                  <a:ea typeface="Trebuchet MS"/>
                  <a:cs typeface="Trebuchet MS"/>
                  <a:sym typeface="Trebuchet MS"/>
                </a:rPr>
                <a:t>How to add Text</a:t>
              </a:r>
            </a:p>
            <a:p>
              <a:pPr marL="3265488" marR="0" lvl="2" indent="-1587" algn="l" rtl="0">
                <a:spcBef>
                  <a:spcPts val="0"/>
                </a:spcBef>
                <a:buSzPct val="25000"/>
                <a:buNone/>
              </a:pPr>
              <a:r>
                <a:rPr lang="en-US" sz="2400" b="0" i="0" u="none" strike="noStrike" cap="none" baseline="0">
                  <a:solidFill>
                    <a:srgbClr val="BFBFBF"/>
                  </a:solidFill>
                  <a:latin typeface="Trebuchet MS"/>
                  <a:ea typeface="Trebuchet MS"/>
                  <a:cs typeface="Trebuchet MS"/>
                  <a:sym typeface="Trebuchet MS"/>
                </a:rPr>
                <a:t>The template comes with a number of pre-formatted placeholders for headers and text blocks. You can add more blocks by copying and pasting the existing ones or by adding a text box from the HOME menu. </a:t>
              </a:r>
            </a:p>
            <a:p>
              <a:pPr marL="1518341" marR="0" lvl="2" indent="-7041" algn="l" rtl="0">
                <a:spcBef>
                  <a:spcPts val="0"/>
                </a:spcBef>
                <a:buNone/>
              </a:pPr>
              <a:endParaRPr sz="2400" b="0" i="0" u="none" strike="noStrike" cap="none" baseline="0">
                <a:solidFill>
                  <a:srgbClr val="BFBFB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BFBFBF"/>
                </a:buClr>
                <a:buSzPct val="25000"/>
                <a:buFont typeface="Trebuchet MS"/>
                <a:buNone/>
              </a:pPr>
              <a:r>
                <a:rPr lang="en-US" sz="2400" b="0" i="0" u="none" strike="noStrike" cap="none" baseline="0">
                  <a:solidFill>
                    <a:srgbClr val="BFBFBF"/>
                  </a:solidFill>
                  <a:latin typeface="Trebuchet MS"/>
                  <a:ea typeface="Trebuchet MS"/>
                  <a:cs typeface="Trebuchet MS"/>
                  <a:sym typeface="Trebuchet MS"/>
                </a:rPr>
                <a:t> </a:t>
              </a:r>
              <a:r>
                <a:rPr lang="en-US" sz="3200" b="1" i="0" u="none" strike="noStrike" cap="none" baseline="0">
                  <a:solidFill>
                    <a:srgbClr val="FFC000"/>
                  </a:solidFill>
                  <a:latin typeface="Trebuchet MS"/>
                  <a:ea typeface="Trebuchet MS"/>
                  <a:cs typeface="Trebuchet MS"/>
                  <a:sym typeface="Trebuchet MS"/>
                </a:rPr>
                <a:t>Text size</a:t>
              </a:r>
            </a:p>
            <a:p>
              <a:pPr marL="0" marR="0" lvl="0" indent="0" algn="l" rtl="0">
                <a:lnSpc>
                  <a:spcPct val="100000"/>
                </a:lnSpc>
                <a:spcBef>
                  <a:spcPts val="0"/>
                </a:spcBef>
                <a:spcAft>
                  <a:spcPts val="0"/>
                </a:spcAft>
                <a:buClr>
                  <a:srgbClr val="BFBFBF"/>
                </a:buClr>
                <a:buSzPct val="25000"/>
                <a:buFont typeface="Trebuchet MS"/>
                <a:buNone/>
              </a:pPr>
              <a:r>
                <a:rPr lang="en-US" sz="2400" b="0" i="0" u="none" strike="noStrike" cap="none" baseline="0">
                  <a:solidFill>
                    <a:srgbClr val="BFBFBF"/>
                  </a:solidFill>
                  <a:latin typeface="Trebuchet MS"/>
                  <a:ea typeface="Trebuchet MS"/>
                  <a:cs typeface="Trebuchet MS"/>
                  <a:sym typeface="Trebuchet MS"/>
                </a:rPr>
                <a:t>Adjust the size of your text based on how much content you have to present. The default template text offers a good starting point. Follow the conference requirements.</a:t>
              </a:r>
            </a:p>
            <a:p>
              <a:pPr marL="1518341" marR="0" lvl="2" indent="-7041" algn="l" rtl="0">
                <a:spcBef>
                  <a:spcPts val="0"/>
                </a:spcBef>
                <a:buNone/>
              </a:pPr>
              <a:endParaRPr sz="2400" b="0" i="0" u="none" strike="noStrike" cap="none" baseline="0">
                <a:solidFill>
                  <a:srgbClr val="BFBFBF"/>
                </a:solidFill>
                <a:latin typeface="Trebuchet MS"/>
                <a:ea typeface="Trebuchet MS"/>
                <a:cs typeface="Trebuchet MS"/>
                <a:sym typeface="Trebuchet MS"/>
              </a:endParaRPr>
            </a:p>
            <a:p>
              <a:pPr marL="0" marR="0" lvl="0" indent="0" algn="ctr" rtl="0">
                <a:spcBef>
                  <a:spcPts val="0"/>
                </a:spcBef>
                <a:buSzPct val="25000"/>
                <a:buNone/>
              </a:pPr>
              <a:r>
                <a:rPr lang="en-US" sz="3200" b="1" i="0" u="none" strike="noStrike" cap="none" baseline="0">
                  <a:solidFill>
                    <a:srgbClr val="FFC000"/>
                  </a:solidFill>
                  <a:latin typeface="Trebuchet MS"/>
                  <a:ea typeface="Trebuchet MS"/>
                  <a:cs typeface="Trebuchet MS"/>
                  <a:sym typeface="Trebuchet MS"/>
                </a:rPr>
                <a:t>How to add Tables</a:t>
              </a:r>
            </a:p>
            <a:p>
              <a:pPr marL="1730375" marR="0" lvl="1" indent="-3175" algn="l" rtl="0">
                <a:spcBef>
                  <a:spcPts val="0"/>
                </a:spcBef>
                <a:buSzPct val="25000"/>
                <a:buNone/>
              </a:pPr>
              <a:r>
                <a:rPr lang="en-US" sz="2400" b="0" i="0" u="none" strike="noStrike" cap="none" baseline="0">
                  <a:solidFill>
                    <a:srgbClr val="BFBFBF"/>
                  </a:solidFill>
                  <a:latin typeface="Trebuchet MS"/>
                  <a:ea typeface="Trebuchet MS"/>
                  <a:cs typeface="Trebuchet MS"/>
                  <a:sym typeface="Trebuchet MS"/>
                </a:rPr>
                <a:t>To add a table from scratch go to the INSERT menu and </a:t>
              </a:r>
              <a:br>
                <a:rPr lang="en-US" sz="2400" b="0" i="0" u="none" strike="noStrike" cap="none" baseline="0">
                  <a:solidFill>
                    <a:srgbClr val="BFBFBF"/>
                  </a:solidFill>
                  <a:latin typeface="Trebuchet MS"/>
                  <a:ea typeface="Trebuchet MS"/>
                  <a:cs typeface="Trebuchet MS"/>
                  <a:sym typeface="Trebuchet MS"/>
                </a:rPr>
              </a:br>
              <a:r>
                <a:rPr lang="en-US" sz="2400" b="0" i="0" u="none" strike="noStrike" cap="none" baseline="0">
                  <a:solidFill>
                    <a:srgbClr val="BFBFBF"/>
                  </a:solidFill>
                  <a:latin typeface="Trebuchet MS"/>
                  <a:ea typeface="Trebuchet MS"/>
                  <a:cs typeface="Trebuchet MS"/>
                  <a:sym typeface="Trebuchet MS"/>
                </a:rPr>
                <a:t>click on TABLE. A drop-down box will help you select rows and columns. </a:t>
              </a:r>
            </a:p>
            <a:p>
              <a:pPr marL="0" marR="0" lvl="0" indent="0" algn="l" rtl="0">
                <a:spcBef>
                  <a:spcPts val="0"/>
                </a:spcBef>
                <a:buSzPct val="25000"/>
                <a:buNone/>
              </a:pPr>
              <a:r>
                <a:rPr lang="en-US" sz="2400" b="0" i="0" u="none" strike="noStrike" cap="none" baseline="0">
                  <a:solidFill>
                    <a:srgbClr val="BFBFBF"/>
                  </a:solidFill>
                  <a:latin typeface="Trebuchet MS"/>
                  <a:ea typeface="Trebuchet MS"/>
                  <a:cs typeface="Trebuchet MS"/>
                  <a:sym typeface="Trebuchet MS"/>
                </a:rPr>
                <a:t>You can also copy and a paste a table from Word or another PowerPoint document. A pasted table may need to be re-formatted by RIGHT-CLICK &gt; FORMAT SHAPE, TEXT BOX, Margins.</a:t>
              </a:r>
            </a:p>
            <a:p>
              <a:pPr marL="0" marR="0" lvl="0" indent="0" algn="l" rtl="0">
                <a:spcBef>
                  <a:spcPts val="0"/>
                </a:spcBef>
                <a:buNone/>
              </a:pPr>
              <a:endParaRPr sz="2400" b="0" i="0" u="none" strike="noStrike" cap="none" baseline="0">
                <a:solidFill>
                  <a:srgbClr val="BFBFB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US" sz="3200" b="1" i="0" u="none" strike="noStrike" cap="none" baseline="0">
                  <a:solidFill>
                    <a:srgbClr val="FFC000"/>
                  </a:solidFill>
                  <a:latin typeface="Trebuchet MS"/>
                  <a:ea typeface="Trebuchet MS"/>
                  <a:cs typeface="Trebuchet MS"/>
                  <a:sym typeface="Trebuchet MS"/>
                </a:rPr>
                <a:t>Graphs / Charts</a:t>
              </a:r>
            </a:p>
            <a:p>
              <a:pPr marL="0" marR="0" lvl="0" indent="0" algn="l" rtl="0">
                <a:lnSpc>
                  <a:spcPct val="100000"/>
                </a:lnSpc>
                <a:spcBef>
                  <a:spcPts val="0"/>
                </a:spcBef>
                <a:spcAft>
                  <a:spcPts val="0"/>
                </a:spcAft>
                <a:buClr>
                  <a:srgbClr val="BFBFBF"/>
                </a:buClr>
                <a:buSzPct val="25000"/>
                <a:buFont typeface="Trebuchet MS"/>
                <a:buNone/>
              </a:pPr>
              <a:r>
                <a:rPr lang="en-US" sz="2400" b="0" i="0" u="none" strike="noStrike" cap="none" baseline="0">
                  <a:solidFill>
                    <a:srgbClr val="BFBFBF"/>
                  </a:solidFill>
                  <a:latin typeface="Trebuchet MS"/>
                  <a:ea typeface="Trebuchet MS"/>
                  <a:cs typeface="Trebuchet MS"/>
                  <a:sym typeface="Trebuchet MS"/>
                </a:rPr>
                <a:t>You can simply copy and paste charts and graphs from Excel or Word. Some reformatting may be required depending on how the original document has been created.</a:t>
              </a:r>
            </a:p>
            <a:p>
              <a:pPr marL="0" marR="0" lvl="0" indent="0" algn="l" rtl="0">
                <a:lnSpc>
                  <a:spcPct val="100000"/>
                </a:lnSpc>
                <a:spcBef>
                  <a:spcPts val="0"/>
                </a:spcBef>
                <a:spcAft>
                  <a:spcPts val="0"/>
                </a:spcAft>
                <a:buClr>
                  <a:schemeClr val="lt1"/>
                </a:buClr>
                <a:buFont typeface="Calibri"/>
                <a:buNone/>
              </a:pPr>
              <a:endParaRPr sz="2400" b="0" i="0" u="none" strike="noStrike" cap="none" baseline="0">
                <a:solidFill>
                  <a:srgbClr val="BFBFB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US" sz="3200" b="1" i="0" u="none" strike="noStrike" cap="none" baseline="0">
                  <a:solidFill>
                    <a:srgbClr val="FFC000"/>
                  </a:solidFill>
                  <a:latin typeface="Trebuchet MS"/>
                  <a:ea typeface="Trebuchet MS"/>
                  <a:cs typeface="Trebuchet MS"/>
                  <a:sym typeface="Trebuchet MS"/>
                </a:rPr>
                <a:t>How to change the column configuration</a:t>
              </a:r>
            </a:p>
            <a:p>
              <a:pPr marL="0" marR="0" lvl="0" indent="0" algn="l" rtl="0">
                <a:lnSpc>
                  <a:spcPct val="100000"/>
                </a:lnSpc>
                <a:spcBef>
                  <a:spcPts val="0"/>
                </a:spcBef>
                <a:spcAft>
                  <a:spcPts val="0"/>
                </a:spcAft>
                <a:buClr>
                  <a:srgbClr val="BFBFBF"/>
                </a:buClr>
                <a:buSzPct val="25000"/>
                <a:buFont typeface="Trebuchet MS"/>
                <a:buNone/>
              </a:pPr>
              <a:r>
                <a:rPr lang="en-US" sz="2400" b="0" i="0" u="none" strike="noStrike" cap="none" baseline="0">
                  <a:solidFill>
                    <a:srgbClr val="BFBFBF"/>
                  </a:solidFill>
                  <a:latin typeface="Trebuchet MS"/>
                  <a:ea typeface="Trebuchet MS"/>
                  <a:cs typeface="Trebuchet MS"/>
                  <a:sym typeface="Trebuchet MS"/>
                </a:rPr>
                <a:t>RIGHT-CLICK on the poster background and select LAYOUT to see the column options available for this template. The poster columns can also be customized on the Master. VIEW &gt; MASTER.</a:t>
              </a:r>
            </a:p>
            <a:p>
              <a:pPr marL="0" marR="0" lvl="0" indent="0" algn="ctr" rtl="0">
                <a:lnSpc>
                  <a:spcPct val="100000"/>
                </a:lnSpc>
                <a:spcBef>
                  <a:spcPts val="0"/>
                </a:spcBef>
                <a:spcAft>
                  <a:spcPts val="0"/>
                </a:spcAft>
                <a:buClr>
                  <a:schemeClr val="lt1"/>
                </a:buClr>
                <a:buFont typeface="Calibri"/>
                <a:buNone/>
              </a:pPr>
              <a:endParaRPr sz="3200" b="1" i="0" u="none" strike="noStrike" cap="none" baseline="0">
                <a:solidFill>
                  <a:srgbClr val="FFC000"/>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US" sz="3200" b="1" i="0" u="none" strike="noStrike" cap="none" baseline="0">
                  <a:solidFill>
                    <a:srgbClr val="FFC000"/>
                  </a:solidFill>
                  <a:latin typeface="Trebuchet MS"/>
                  <a:ea typeface="Trebuchet MS"/>
                  <a:cs typeface="Trebuchet MS"/>
                  <a:sym typeface="Trebuchet MS"/>
                </a:rPr>
                <a:t>How to remove the info bars</a:t>
              </a:r>
            </a:p>
            <a:p>
              <a:pPr marL="0" marR="0" lvl="0" indent="0" algn="l" rtl="0">
                <a:lnSpc>
                  <a:spcPct val="100000"/>
                </a:lnSpc>
                <a:spcBef>
                  <a:spcPts val="0"/>
                </a:spcBef>
                <a:spcAft>
                  <a:spcPts val="0"/>
                </a:spcAft>
                <a:buClr>
                  <a:srgbClr val="BFBFBF"/>
                </a:buClr>
                <a:buSzPct val="25000"/>
                <a:buFont typeface="Trebuchet MS"/>
                <a:buNone/>
              </a:pPr>
              <a:r>
                <a:rPr lang="en-US" sz="2400" b="0" i="0" u="none" strike="noStrike" cap="none" baseline="0">
                  <a:solidFill>
                    <a:srgbClr val="BFBFBF"/>
                  </a:solidFill>
                  <a:latin typeface="Trebuchet MS"/>
                  <a:ea typeface="Trebuchet MS"/>
                  <a:cs typeface="Trebuchet MS"/>
                  <a:sym typeface="Trebuchet MS"/>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rtl="0">
                <a:lnSpc>
                  <a:spcPct val="100000"/>
                </a:lnSpc>
                <a:spcBef>
                  <a:spcPts val="0"/>
                </a:spcBef>
                <a:spcAft>
                  <a:spcPts val="0"/>
                </a:spcAft>
                <a:buClr>
                  <a:schemeClr val="lt1"/>
                </a:buClr>
                <a:buFont typeface="Calibri"/>
                <a:buNone/>
              </a:pPr>
              <a:endParaRPr sz="2400" b="0" i="0" u="none" strike="noStrike" cap="none" baseline="0">
                <a:solidFill>
                  <a:srgbClr val="BFBFB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US" sz="3200" b="1" i="0" u="none" strike="noStrike" cap="none" baseline="0">
                  <a:solidFill>
                    <a:srgbClr val="FFC000"/>
                  </a:solidFill>
                  <a:latin typeface="Trebuchet MS"/>
                  <a:ea typeface="Trebuchet MS"/>
                  <a:cs typeface="Trebuchet MS"/>
                  <a:sym typeface="Trebuchet MS"/>
                </a:rPr>
                <a:t>Save your work</a:t>
              </a:r>
            </a:p>
            <a:p>
              <a:pPr marL="0" marR="0" lvl="0" indent="0" algn="l" rtl="0">
                <a:lnSpc>
                  <a:spcPct val="100000"/>
                </a:lnSpc>
                <a:spcBef>
                  <a:spcPts val="0"/>
                </a:spcBef>
                <a:spcAft>
                  <a:spcPts val="0"/>
                </a:spcAft>
                <a:buClr>
                  <a:srgbClr val="BFBFBF"/>
                </a:buClr>
                <a:buSzPct val="25000"/>
                <a:buFont typeface="Trebuchet MS"/>
                <a:buNone/>
              </a:pPr>
              <a:r>
                <a:rPr lang="en-US" sz="2400" b="0" i="0" u="none" strike="noStrike" cap="none" baseline="0">
                  <a:solidFill>
                    <a:srgbClr val="BFBFBF"/>
                  </a:solidFill>
                  <a:latin typeface="Trebuchet MS"/>
                  <a:ea typeface="Trebuchet MS"/>
                  <a:cs typeface="Trebuchet MS"/>
                  <a:sym typeface="Trebuchet MS"/>
                </a:rPr>
                <a:t>Save your template as a PowerPoint document. For printing, save as PowerPoint of “Print-quality” PDF.</a:t>
              </a:r>
            </a:p>
            <a:p>
              <a:pPr marL="0" marR="0" lvl="0" indent="0" algn="l" rtl="0">
                <a:lnSpc>
                  <a:spcPct val="100000"/>
                </a:lnSpc>
                <a:spcBef>
                  <a:spcPts val="0"/>
                </a:spcBef>
                <a:spcAft>
                  <a:spcPts val="0"/>
                </a:spcAft>
                <a:buClr>
                  <a:schemeClr val="lt1"/>
                </a:buClr>
                <a:buFont typeface="Calibri"/>
                <a:buNone/>
              </a:pPr>
              <a:endParaRPr sz="2400" b="0" i="0" u="none" strike="noStrike" cap="none" baseline="0">
                <a:solidFill>
                  <a:srgbClr val="BFBFB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US" sz="3200" b="1" i="0" u="none" strike="noStrike" cap="none" baseline="0">
                  <a:solidFill>
                    <a:srgbClr val="FFC000"/>
                  </a:solidFill>
                  <a:latin typeface="Trebuchet MS"/>
                  <a:ea typeface="Trebuchet MS"/>
                  <a:cs typeface="Trebuchet MS"/>
                  <a:sym typeface="Trebuchet MS"/>
                </a:rPr>
                <a:t>Print your poster</a:t>
              </a:r>
            </a:p>
            <a:p>
              <a:pPr marL="0" marR="0" lvl="0" indent="0" algn="l" rtl="0">
                <a:lnSpc>
                  <a:spcPct val="100000"/>
                </a:lnSpc>
                <a:spcBef>
                  <a:spcPts val="0"/>
                </a:spcBef>
                <a:spcAft>
                  <a:spcPts val="0"/>
                </a:spcAft>
                <a:buClr>
                  <a:srgbClr val="BFBFBF"/>
                </a:buClr>
                <a:buSzPct val="25000"/>
                <a:buFont typeface="Trebuchet MS"/>
                <a:buNone/>
              </a:pPr>
              <a:r>
                <a:rPr lang="en-US" sz="2400" b="0" i="0" u="none" strike="noStrike" cap="none" baseline="0">
                  <a:solidFill>
                    <a:srgbClr val="BFBFBF"/>
                  </a:solidFill>
                  <a:latin typeface="Trebuchet MS"/>
                  <a:ea typeface="Trebuchet MS"/>
                  <a:cs typeface="Trebuchet MS"/>
                  <a:sym typeface="Trebuchet MS"/>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rtl="0">
                <a:lnSpc>
                  <a:spcPct val="100000"/>
                </a:lnSpc>
                <a:spcBef>
                  <a:spcPts val="0"/>
                </a:spcBef>
                <a:spcAft>
                  <a:spcPts val="0"/>
                </a:spcAft>
                <a:buClr>
                  <a:schemeClr val="lt1"/>
                </a:buClr>
                <a:buFont typeface="Calibri"/>
                <a:buNone/>
              </a:pPr>
              <a:endParaRPr sz="2800" b="0" i="0" u="none" strike="noStrike" cap="none" baseline="0">
                <a:solidFill>
                  <a:srgbClr val="BFBFBF"/>
                </a:solidFill>
                <a:latin typeface="Trebuchet MS"/>
                <a:ea typeface="Trebuchet MS"/>
                <a:cs typeface="Trebuchet MS"/>
                <a:sym typeface="Trebuchet MS"/>
              </a:endParaRPr>
            </a:p>
          </p:txBody>
        </p:sp>
        <p:pic>
          <p:nvPicPr>
            <p:cNvPr id="30" name="Shape 30"/>
            <p:cNvPicPr preferRelativeResize="0"/>
            <p:nvPr/>
          </p:nvPicPr>
          <p:blipFill rotWithShape="1">
            <a:blip r:embed="rId9">
              <a:alphaModFix/>
            </a:blip>
            <a:srcRect/>
            <a:stretch/>
          </p:blipFill>
          <p:spPr>
            <a:xfrm>
              <a:off x="46915678" y="3349444"/>
              <a:ext cx="5586150" cy="2063772"/>
            </a:xfrm>
            <a:prstGeom prst="rect">
              <a:avLst/>
            </a:prstGeom>
            <a:noFill/>
            <a:ln>
              <a:noFill/>
            </a:ln>
          </p:spPr>
        </p:pic>
        <p:pic>
          <p:nvPicPr>
            <p:cNvPr id="31" name="Shape 31"/>
            <p:cNvPicPr preferRelativeResize="0"/>
            <p:nvPr/>
          </p:nvPicPr>
          <p:blipFill rotWithShape="1">
            <a:blip r:embed="rId10">
              <a:alphaModFix/>
            </a:blip>
            <a:srcRect/>
            <a:stretch/>
          </p:blipFill>
          <p:spPr>
            <a:xfrm>
              <a:off x="44621818" y="7740039"/>
              <a:ext cx="2969583" cy="1370576"/>
            </a:xfrm>
            <a:prstGeom prst="rect">
              <a:avLst/>
            </a:prstGeom>
            <a:noFill/>
            <a:ln>
              <a:noFill/>
            </a:ln>
          </p:spPr>
        </p:pic>
        <p:pic>
          <p:nvPicPr>
            <p:cNvPr id="32" name="Shape 32"/>
            <p:cNvPicPr preferRelativeResize="0"/>
            <p:nvPr/>
          </p:nvPicPr>
          <p:blipFill rotWithShape="1">
            <a:blip r:embed="rId11">
              <a:alphaModFix/>
            </a:blip>
            <a:srcRect/>
            <a:stretch/>
          </p:blipFill>
          <p:spPr>
            <a:xfrm>
              <a:off x="44629618" y="12347263"/>
              <a:ext cx="1482266" cy="992161"/>
            </a:xfrm>
            <a:prstGeom prst="rect">
              <a:avLst/>
            </a:prstGeom>
            <a:noFill/>
            <a:ln>
              <a:noFill/>
            </a:ln>
          </p:spPr>
        </p:pic>
        <p:grpSp>
          <p:nvGrpSpPr>
            <p:cNvPr id="33" name="Shape 33"/>
            <p:cNvGrpSpPr/>
            <p:nvPr/>
          </p:nvGrpSpPr>
          <p:grpSpPr>
            <a:xfrm>
              <a:off x="44487209" y="29414562"/>
              <a:ext cx="10354212" cy="1265612"/>
              <a:chOff x="44200453" y="28362387"/>
              <a:chExt cx="9771398" cy="1090622"/>
            </a:xfrm>
          </p:grpSpPr>
          <p:sp>
            <p:nvSpPr>
              <p:cNvPr id="34" name="Shape 34"/>
              <p:cNvSpPr/>
              <p:nvPr/>
            </p:nvSpPr>
            <p:spPr>
              <a:xfrm>
                <a:off x="44200453" y="28362387"/>
                <a:ext cx="9771398" cy="1090622"/>
              </a:xfrm>
              <a:prstGeom prst="roundRect">
                <a:avLst>
                  <a:gd name="adj" fmla="val 16667"/>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8600" b="0" i="0" u="none" strike="noStrike" cap="none" baseline="0">
                  <a:solidFill>
                    <a:schemeClr val="lt1"/>
                  </a:solidFill>
                  <a:latin typeface="Calibri"/>
                  <a:ea typeface="Calibri"/>
                  <a:cs typeface="Calibri"/>
                  <a:sym typeface="Calibri"/>
                </a:endParaRPr>
              </a:p>
            </p:txBody>
          </p:sp>
          <p:pic>
            <p:nvPicPr>
              <p:cNvPr id="35" name="Shape 35"/>
              <p:cNvPicPr preferRelativeResize="0"/>
              <p:nvPr/>
            </p:nvPicPr>
            <p:blipFill rotWithShape="1">
              <a:blip r:embed="rId12">
                <a:alphaModFix/>
              </a:blip>
              <a:srcRect/>
              <a:stretch/>
            </p:blipFill>
            <p:spPr>
              <a:xfrm>
                <a:off x="44326393" y="28460718"/>
                <a:ext cx="914400" cy="914399"/>
              </a:xfrm>
              <a:prstGeom prst="rect">
                <a:avLst/>
              </a:prstGeom>
              <a:noFill/>
              <a:ln>
                <a:noFill/>
              </a:ln>
            </p:spPr>
          </p:pic>
          <p:sp>
            <p:nvSpPr>
              <p:cNvPr id="36" name="Shape 36"/>
              <p:cNvSpPr txBox="1"/>
              <p:nvPr/>
            </p:nvSpPr>
            <p:spPr>
              <a:xfrm>
                <a:off x="45300662" y="28552306"/>
                <a:ext cx="8671189" cy="7160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chemeClr val="dk2"/>
                    </a:solidFill>
                    <a:latin typeface="Trebuchet MS"/>
                    <a:ea typeface="Trebuchet MS"/>
                    <a:cs typeface="Trebuchet MS"/>
                    <a:sym typeface="Trebuchet MS"/>
                  </a:rPr>
                  <a:t>Student discounts are available on our Facebook page.</a:t>
                </a:r>
                <a:br>
                  <a:rPr lang="en-US" sz="2400" b="0" i="0" u="none" strike="noStrike" cap="none" baseline="0">
                    <a:solidFill>
                      <a:schemeClr val="dk2"/>
                    </a:solidFill>
                    <a:latin typeface="Trebuchet MS"/>
                    <a:ea typeface="Trebuchet MS"/>
                    <a:cs typeface="Trebuchet MS"/>
                    <a:sym typeface="Trebuchet MS"/>
                  </a:rPr>
                </a:br>
                <a:r>
                  <a:rPr lang="en-US" sz="2400" b="0" i="0" u="none" strike="noStrike" cap="none" baseline="0">
                    <a:solidFill>
                      <a:schemeClr val="dk2"/>
                    </a:solidFill>
                    <a:latin typeface="Trebuchet MS"/>
                    <a:ea typeface="Trebuchet MS"/>
                    <a:cs typeface="Trebuchet MS"/>
                    <a:sym typeface="Trebuchet MS"/>
                  </a:rPr>
                  <a:t>Go to </a:t>
                </a:r>
                <a:r>
                  <a:rPr lang="en-US" sz="2400" b="0" i="0" u="sng" strike="noStrike" cap="none" baseline="0">
                    <a:solidFill>
                      <a:schemeClr val="dk2"/>
                    </a:solidFill>
                    <a:latin typeface="Trebuchet MS"/>
                    <a:ea typeface="Trebuchet MS"/>
                    <a:cs typeface="Trebuchet MS"/>
                    <a:sym typeface="Trebuchet MS"/>
                  </a:rPr>
                  <a:t>PosterPresentations.com</a:t>
                </a:r>
                <a:r>
                  <a:rPr lang="en-US" sz="2400" b="0" i="0" u="none" strike="noStrike" cap="none" baseline="0">
                    <a:solidFill>
                      <a:schemeClr val="dk2"/>
                    </a:solidFill>
                    <a:latin typeface="Trebuchet MS"/>
                    <a:ea typeface="Trebuchet MS"/>
                    <a:cs typeface="Trebuchet MS"/>
                    <a:sym typeface="Trebuchet MS"/>
                  </a:rPr>
                  <a:t> and click on the FB icon. </a:t>
                </a:r>
              </a:p>
            </p:txBody>
          </p:sp>
        </p:grpSp>
        <p:sp>
          <p:nvSpPr>
            <p:cNvPr id="37" name="Shape 37"/>
            <p:cNvSpPr txBox="1"/>
            <p:nvPr/>
          </p:nvSpPr>
          <p:spPr>
            <a:xfrm>
              <a:off x="44262809" y="31169781"/>
              <a:ext cx="6870215" cy="1399637"/>
            </a:xfrm>
            <a:prstGeom prst="rect">
              <a:avLst/>
            </a:prstGeom>
            <a:noFill/>
            <a:ln>
              <a:noFill/>
            </a:ln>
          </p:spPr>
          <p:txBody>
            <a:bodyPr lIns="65300" tIns="32650" rIns="65300" bIns="32650" anchor="t" anchorCtr="0">
              <a:noAutofit/>
            </a:bodyPr>
            <a:lstStyle/>
            <a:p>
              <a:pPr marL="0" marR="0" lvl="0" indent="0" algn="l" rtl="0">
                <a:lnSpc>
                  <a:spcPct val="92857"/>
                </a:lnSpc>
                <a:spcBef>
                  <a:spcPts val="0"/>
                </a:spcBef>
                <a:buSzPct val="25000"/>
                <a:buNone/>
              </a:pPr>
              <a:r>
                <a:rPr lang="en-US" sz="2800" b="0" i="0" u="none" strike="noStrike" cap="none" baseline="0">
                  <a:solidFill>
                    <a:schemeClr val="lt1"/>
                  </a:solidFill>
                  <a:latin typeface="Calibri"/>
                  <a:ea typeface="Calibri"/>
                  <a:cs typeface="Calibri"/>
                  <a:sym typeface="Calibri"/>
                </a:rPr>
                <a:t>© 2013 PosterPresentations.com</a:t>
              </a:r>
              <a:br>
                <a:rPr lang="en-US" sz="2800" b="0" i="0" u="none" strike="noStrike" cap="none" baseline="0">
                  <a:solidFill>
                    <a:schemeClr val="lt1"/>
                  </a:solidFill>
                  <a:latin typeface="Calibri"/>
                  <a:ea typeface="Calibri"/>
                  <a:cs typeface="Calibri"/>
                  <a:sym typeface="Calibri"/>
                </a:rPr>
              </a:br>
              <a:r>
                <a:rPr lang="en-US" sz="2800" b="0" i="0" u="none" strike="noStrike" cap="none" baseline="0">
                  <a:solidFill>
                    <a:schemeClr val="lt1"/>
                  </a:solidFill>
                  <a:latin typeface="Calibri"/>
                  <a:ea typeface="Calibri"/>
                  <a:cs typeface="Calibri"/>
                  <a:sym typeface="Calibri"/>
                </a:rPr>
                <a:t>    </a:t>
              </a:r>
              <a:r>
                <a:rPr lang="en-US" sz="2400" b="0" i="0" u="none" strike="noStrike" cap="none" baseline="0">
                  <a:solidFill>
                    <a:schemeClr val="lt1"/>
                  </a:solidFill>
                  <a:latin typeface="Calibri"/>
                  <a:ea typeface="Calibri"/>
                  <a:cs typeface="Calibri"/>
                  <a:sym typeface="Calibri"/>
                </a:rPr>
                <a:t>2117 Fourth Street , Unit C        </a:t>
              </a:r>
            </a:p>
            <a:p>
              <a:pPr marL="0" marR="0" lvl="0" indent="0" algn="l" rtl="0">
                <a:lnSpc>
                  <a:spcPct val="108333"/>
                </a:lnSpc>
                <a:spcBef>
                  <a:spcPts val="0"/>
                </a:spcBef>
                <a:buSzPct val="25000"/>
                <a:buNone/>
              </a:pPr>
              <a:r>
                <a:rPr lang="en-US" sz="2400" b="0" i="0" u="none" strike="noStrike" cap="none" baseline="0">
                  <a:solidFill>
                    <a:schemeClr val="lt1"/>
                  </a:solidFill>
                  <a:latin typeface="Calibri"/>
                  <a:ea typeface="Calibri"/>
                  <a:cs typeface="Calibri"/>
                  <a:sym typeface="Calibri"/>
                </a:rPr>
                <a:t>     Berkeley CA </a:t>
              </a:r>
              <a:r>
                <a:rPr lang="en-US" sz="2000" b="0" i="0" u="none" strike="noStrike" cap="none" baseline="0">
                  <a:solidFill>
                    <a:schemeClr val="lt1"/>
                  </a:solidFill>
                  <a:latin typeface="Calibri"/>
                  <a:ea typeface="Calibri"/>
                  <a:cs typeface="Calibri"/>
                  <a:sym typeface="Calibri"/>
                </a:rPr>
                <a:t>94710</a:t>
              </a:r>
              <a:r>
                <a:rPr lang="en-US" sz="2400" b="0" i="0" u="none" strike="noStrike" cap="none" baseline="0">
                  <a:solidFill>
                    <a:schemeClr val="lt1"/>
                  </a:solidFill>
                  <a:latin typeface="Calibri"/>
                  <a:ea typeface="Calibri"/>
                  <a:cs typeface="Calibri"/>
                  <a:sym typeface="Calibri"/>
                </a:rPr>
                <a:t/>
              </a:r>
              <a:br>
                <a:rPr lang="en-US" sz="2400" b="0" i="0" u="none" strike="noStrike" cap="none" baseline="0">
                  <a:solidFill>
                    <a:schemeClr val="lt1"/>
                  </a:solidFill>
                  <a:latin typeface="Calibri"/>
                  <a:ea typeface="Calibri"/>
                  <a:cs typeface="Calibri"/>
                  <a:sym typeface="Calibri"/>
                </a:rPr>
              </a:br>
              <a:r>
                <a:rPr lang="en-US" sz="2400" b="0" i="0" u="none" strike="noStrike" cap="none" baseline="0">
                  <a:solidFill>
                    <a:schemeClr val="lt1"/>
                  </a:solidFill>
                  <a:latin typeface="Calibri"/>
                  <a:ea typeface="Calibri"/>
                  <a:cs typeface="Calibri"/>
                  <a:sym typeface="Calibri"/>
                </a:rPr>
                <a:t>    </a:t>
              </a:r>
              <a:r>
                <a:rPr lang="en-US" sz="2400" b="1" i="0" u="none" strike="noStrike" cap="none" baseline="0">
                  <a:solidFill>
                    <a:srgbClr val="FFFF00"/>
                  </a:solidFill>
                  <a:latin typeface="Calibri"/>
                  <a:ea typeface="Calibri"/>
                  <a:cs typeface="Calibri"/>
                  <a:sym typeface="Calibri"/>
                </a:rPr>
                <a:t>posterpresenter@gmail.com</a:t>
              </a:r>
            </a:p>
          </p:txBody>
        </p:sp>
      </p:gr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43891200" cy="3291840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13" name="Picture 12"/>
          <p:cNvPicPr>
            <a:picLocks/>
          </p:cNvPicPr>
          <p:nvPr/>
        </p:nvPicPr>
        <p:blipFill>
          <a:blip r:embed="rId3">
            <a:extLst>
              <a:ext uri="{28A0092B-C50C-407E-A947-70E740481C1C}">
                <a14:useLocalDpi xmlns:a14="http://schemas.microsoft.com/office/drawing/2010/main" val="0"/>
              </a:ext>
            </a:extLst>
          </a:blip>
          <a:stretch>
            <a:fillRect/>
          </a:stretch>
        </p:blipFill>
        <p:spPr>
          <a:xfrm>
            <a:off x="22608427" y="22035600"/>
            <a:ext cx="9180576" cy="5394960"/>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2052" t="8839" r="25552"/>
          <a:stretch/>
        </p:blipFill>
        <p:spPr>
          <a:xfrm>
            <a:off x="2373205" y="10579325"/>
            <a:ext cx="7652084" cy="7323079"/>
          </a:xfrm>
          <a:prstGeom prst="rect">
            <a:avLst/>
          </a:prstGeom>
        </p:spPr>
      </p:pic>
      <p:cxnSp>
        <p:nvCxnSpPr>
          <p:cNvPr id="14" name="Straight Arrow Connector 13"/>
          <p:cNvCxnSpPr>
            <a:stCxn id="25" idx="2"/>
          </p:cNvCxnSpPr>
          <p:nvPr/>
        </p:nvCxnSpPr>
        <p:spPr>
          <a:xfrm flipH="1">
            <a:off x="6997148" y="11477051"/>
            <a:ext cx="2073921" cy="68844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27" idx="2"/>
          </p:cNvCxnSpPr>
          <p:nvPr/>
        </p:nvCxnSpPr>
        <p:spPr>
          <a:xfrm>
            <a:off x="3173280" y="11830994"/>
            <a:ext cx="3281613" cy="986867"/>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98926" y="10769165"/>
            <a:ext cx="2544286" cy="707886"/>
          </a:xfrm>
          <a:prstGeom prst="rect">
            <a:avLst/>
          </a:prstGeom>
          <a:noFill/>
        </p:spPr>
        <p:txBody>
          <a:bodyPr wrap="none" rtlCol="0">
            <a:spAutoFit/>
          </a:bodyPr>
          <a:lstStyle/>
          <a:p>
            <a:r>
              <a:rPr lang="en-US" sz="4000" dirty="0" smtClean="0">
                <a:solidFill>
                  <a:schemeClr val="bg1"/>
                </a:solidFill>
                <a:latin typeface="Candara" pitchFamily="34" charset="0"/>
              </a:rPr>
              <a:t>Oculus Rift</a:t>
            </a:r>
            <a:endParaRPr lang="en-US" sz="4000" dirty="0">
              <a:solidFill>
                <a:schemeClr val="bg1"/>
              </a:solidFill>
              <a:latin typeface="Candara" pitchFamily="34" charset="0"/>
            </a:endParaRPr>
          </a:p>
        </p:txBody>
      </p:sp>
      <p:sp>
        <p:nvSpPr>
          <p:cNvPr id="27" name="TextBox 26"/>
          <p:cNvSpPr txBox="1"/>
          <p:nvPr/>
        </p:nvSpPr>
        <p:spPr>
          <a:xfrm>
            <a:off x="1707173" y="11123108"/>
            <a:ext cx="2932213" cy="707886"/>
          </a:xfrm>
          <a:prstGeom prst="rect">
            <a:avLst/>
          </a:prstGeom>
          <a:noFill/>
        </p:spPr>
        <p:txBody>
          <a:bodyPr wrap="none" rtlCol="0">
            <a:spAutoFit/>
          </a:bodyPr>
          <a:lstStyle/>
          <a:p>
            <a:r>
              <a:rPr lang="en-US" sz="4000" dirty="0" smtClean="0">
                <a:solidFill>
                  <a:schemeClr val="bg1"/>
                </a:solidFill>
                <a:latin typeface="Candara" pitchFamily="34" charset="0"/>
              </a:rPr>
              <a:t>Leap Motion</a:t>
            </a:r>
            <a:endParaRPr lang="en-US" sz="4000" dirty="0">
              <a:solidFill>
                <a:schemeClr val="bg1"/>
              </a:solidFill>
              <a:latin typeface="Candara" pitchFamily="34" charset="0"/>
            </a:endParaRPr>
          </a:p>
        </p:txBody>
      </p:sp>
      <p:sp>
        <p:nvSpPr>
          <p:cNvPr id="58" name="Shape 58"/>
          <p:cNvSpPr txBox="1">
            <a:spLocks noGrp="1"/>
          </p:cNvSpPr>
          <p:nvPr>
            <p:ph type="body" idx="1"/>
          </p:nvPr>
        </p:nvSpPr>
        <p:spPr>
          <a:xfrm>
            <a:off x="2046703" y="21689649"/>
            <a:ext cx="8159699" cy="4967100"/>
          </a:xfrm>
          <a:prstGeom prst="rect">
            <a:avLst/>
          </a:prstGeom>
          <a:noFill/>
          <a:ln>
            <a:noFill/>
          </a:ln>
        </p:spPr>
        <p:txBody>
          <a:bodyPr lIns="228575" tIns="228575" rIns="228575" bIns="228575" anchor="t" anchorCtr="0">
            <a:noAutofit/>
          </a:bodyPr>
          <a:lstStyle/>
          <a:p>
            <a:pPr>
              <a:spcBef>
                <a:spcPts val="1000"/>
              </a:spcBef>
            </a:pPr>
            <a:r>
              <a:rPr lang="en-US" sz="5000" dirty="0">
                <a:solidFill>
                  <a:schemeClr val="bg1"/>
                </a:solidFill>
                <a:latin typeface="Candara" panose="020E0502030303020204" pitchFamily="34" charset="0"/>
              </a:rPr>
              <a:t>The Oculus Rift is a set of virtual-reality goggles that uses state-of-the art displays and stereoscopic visuals to provide a truly immersive Virtual Experience.</a:t>
            </a:r>
          </a:p>
          <a:p>
            <a:r>
              <a:rPr lang="en-US" sz="5000" dirty="0" smtClean="0">
                <a:solidFill>
                  <a:schemeClr val="bg1"/>
                </a:solidFill>
                <a:latin typeface="Candara" panose="020E0502030303020204" pitchFamily="34" charset="0"/>
              </a:rPr>
              <a:t/>
            </a:r>
            <a:br>
              <a:rPr lang="en-US" sz="5000" dirty="0" smtClean="0">
                <a:solidFill>
                  <a:schemeClr val="bg1"/>
                </a:solidFill>
                <a:latin typeface="Candara" panose="020E0502030303020204" pitchFamily="34" charset="0"/>
              </a:rPr>
            </a:br>
            <a:endParaRPr lang="en-US" sz="5000" dirty="0">
              <a:solidFill>
                <a:schemeClr val="bg1"/>
              </a:solidFill>
              <a:latin typeface="Candara" panose="020E0502030303020204" pitchFamily="34" charset="0"/>
              <a:ea typeface="Oxygen"/>
              <a:cs typeface="Oxygen"/>
              <a:sym typeface="Oxygen"/>
            </a:endParaRPr>
          </a:p>
        </p:txBody>
      </p:sp>
      <p:sp>
        <p:nvSpPr>
          <p:cNvPr id="59" name="Shape 59"/>
          <p:cNvSpPr txBox="1">
            <a:spLocks noGrp="1"/>
          </p:cNvSpPr>
          <p:nvPr>
            <p:ph type="body" idx="2"/>
          </p:nvPr>
        </p:nvSpPr>
        <p:spPr>
          <a:xfrm>
            <a:off x="7885250" y="6225009"/>
            <a:ext cx="35204998" cy="2447108"/>
          </a:xfrm>
          <a:prstGeom prst="rect">
            <a:avLst/>
          </a:prstGeom>
          <a:noFill/>
          <a:ln>
            <a:noFill/>
          </a:ln>
        </p:spPr>
        <p:txBody>
          <a:bodyPr lIns="228575" tIns="228575" rIns="228575" bIns="228575" anchor="t" anchorCtr="0">
            <a:noAutofit/>
          </a:bodyPr>
          <a:lstStyle/>
          <a:p>
            <a:pPr lvl="0" algn="just">
              <a:lnSpc>
                <a:spcPct val="115000"/>
              </a:lnSpc>
              <a:buClr>
                <a:schemeClr val="dk1"/>
              </a:buClr>
              <a:buSzPct val="25000"/>
            </a:pPr>
            <a:r>
              <a:rPr lang="en-US" sz="6200" dirty="0" smtClean="0">
                <a:solidFill>
                  <a:schemeClr val="bg1"/>
                </a:solidFill>
                <a:latin typeface="Candara" panose="020E0502030303020204" pitchFamily="34" charset="0"/>
              </a:rPr>
              <a:t>Using </a:t>
            </a:r>
            <a:r>
              <a:rPr lang="en-US" sz="6200" dirty="0">
                <a:solidFill>
                  <a:schemeClr val="bg1"/>
                </a:solidFill>
                <a:latin typeface="Candara" panose="020E0502030303020204" pitchFamily="34" charset="0"/>
              </a:rPr>
              <a:t>the Unity Engine, the Oculus Rift, and Leap Motion Technology, we created an Immersive Virtual Reality Experience so that you can draw in 3D.</a:t>
            </a:r>
            <a:endParaRPr sz="6200" dirty="0">
              <a:solidFill>
                <a:schemeClr val="bg1"/>
              </a:solidFill>
              <a:latin typeface="Candara" panose="020E0502030303020204" pitchFamily="34" charset="0"/>
              <a:ea typeface="Oxygen"/>
              <a:cs typeface="Oxygen"/>
              <a:sym typeface="Oxygen"/>
            </a:endParaRPr>
          </a:p>
        </p:txBody>
      </p:sp>
      <p:sp>
        <p:nvSpPr>
          <p:cNvPr id="61" name="Shape 61"/>
          <p:cNvSpPr txBox="1">
            <a:spLocks noGrp="1"/>
          </p:cNvSpPr>
          <p:nvPr>
            <p:ph type="body" idx="4"/>
          </p:nvPr>
        </p:nvSpPr>
        <p:spPr>
          <a:xfrm>
            <a:off x="5932592" y="3463700"/>
            <a:ext cx="31998968" cy="1280159"/>
          </a:xfrm>
          <a:prstGeom prst="rect">
            <a:avLst/>
          </a:prstGeom>
          <a:noFill/>
          <a:ln>
            <a:noFill/>
          </a:ln>
        </p:spPr>
        <p:txBody>
          <a:bodyPr lIns="91425" tIns="45700" rIns="91425" bIns="45700" anchor="t" anchorCtr="0">
            <a:noAutofit/>
          </a:bodyPr>
          <a:lstStyle/>
          <a:p>
            <a:pPr marL="0" marR="0" lvl="0" indent="0" algn="ctr" rtl="0">
              <a:spcBef>
                <a:spcPts val="0"/>
              </a:spcBef>
              <a:buClr>
                <a:schemeClr val="lt1"/>
              </a:buClr>
              <a:buFont typeface="Arial"/>
              <a:buNone/>
            </a:pPr>
            <a:r>
              <a:rPr lang="en-US" sz="6000" b="0" i="0" u="none" strike="noStrike" cap="none" baseline="0" dirty="0" smtClean="0">
                <a:solidFill>
                  <a:schemeClr val="lt1"/>
                </a:solidFill>
                <a:latin typeface="Garamond Premr Pro Smbd" pitchFamily="18" charset="0"/>
                <a:ea typeface="Alfa Slab One"/>
                <a:cs typeface="Alfa Slab One"/>
                <a:sym typeface="Alfa Slab One"/>
              </a:rPr>
              <a:t>Bret Jackson, Nate </a:t>
            </a:r>
            <a:r>
              <a:rPr lang="en-US" sz="6000" b="0" i="0" u="none" strike="noStrike" cap="none" baseline="0" dirty="0" err="1" smtClean="0">
                <a:solidFill>
                  <a:schemeClr val="lt1"/>
                </a:solidFill>
                <a:latin typeface="Garamond Premr Pro Smbd" pitchFamily="18" charset="0"/>
                <a:ea typeface="Alfa Slab One"/>
                <a:cs typeface="Alfa Slab One"/>
                <a:sym typeface="Alfa Slab One"/>
              </a:rPr>
              <a:t>Osher</a:t>
            </a:r>
            <a:endParaRPr sz="6000" b="0" i="0" u="none" strike="noStrike" cap="none" baseline="0" dirty="0">
              <a:solidFill>
                <a:schemeClr val="lt1"/>
              </a:solidFill>
              <a:latin typeface="Garamond Premr Pro Smbd" pitchFamily="18" charset="0"/>
              <a:ea typeface="Alfa Slab One"/>
              <a:cs typeface="Alfa Slab One"/>
              <a:sym typeface="Alfa Slab One"/>
            </a:endParaRPr>
          </a:p>
        </p:txBody>
      </p:sp>
      <p:sp>
        <p:nvSpPr>
          <p:cNvPr id="62" name="Shape 62"/>
          <p:cNvSpPr txBox="1">
            <a:spLocks noGrp="1"/>
          </p:cNvSpPr>
          <p:nvPr>
            <p:ph type="body" idx="5"/>
          </p:nvPr>
        </p:nvSpPr>
        <p:spPr>
          <a:xfrm>
            <a:off x="5932592" y="2341195"/>
            <a:ext cx="31998968" cy="1280159"/>
          </a:xfrm>
          <a:prstGeom prst="rect">
            <a:avLst/>
          </a:prstGeom>
          <a:noFill/>
          <a:ln>
            <a:noFill/>
          </a:ln>
        </p:spPr>
        <p:txBody>
          <a:bodyPr lIns="91425" tIns="45700" rIns="91425" bIns="45700" anchor="t" anchorCtr="1">
            <a:noAutofit/>
          </a:bodyPr>
          <a:lstStyle/>
          <a:p>
            <a:pPr marL="0" marR="0" lvl="0" indent="0" algn="ctr" rtl="0">
              <a:lnSpc>
                <a:spcPct val="90000"/>
              </a:lnSpc>
              <a:spcBef>
                <a:spcPts val="0"/>
              </a:spcBef>
              <a:buClr>
                <a:schemeClr val="lt1"/>
              </a:buClr>
              <a:buFont typeface="Arial"/>
              <a:buNone/>
            </a:pPr>
            <a:r>
              <a:rPr lang="en-US" sz="8150" b="0" i="0" u="none" strike="noStrike" cap="none" baseline="0" dirty="0" smtClean="0">
                <a:solidFill>
                  <a:schemeClr val="lt1"/>
                </a:solidFill>
                <a:latin typeface="Garamond Premr Pro Smbd" pitchFamily="18" charset="0"/>
                <a:ea typeface="Alfa Slab One"/>
                <a:cs typeface="Alfa Slab One"/>
                <a:sym typeface="Alfa Slab One"/>
              </a:rPr>
              <a:t>Joseph </a:t>
            </a:r>
            <a:r>
              <a:rPr lang="en-US" sz="8150" b="0" i="0" u="none" strike="noStrike" cap="none" baseline="0" dirty="0" err="1" smtClean="0">
                <a:solidFill>
                  <a:schemeClr val="lt1"/>
                </a:solidFill>
                <a:latin typeface="Garamond Premr Pro Smbd" pitchFamily="18" charset="0"/>
                <a:ea typeface="Alfa Slab One"/>
                <a:cs typeface="Alfa Slab One"/>
                <a:sym typeface="Alfa Slab One"/>
              </a:rPr>
              <a:t>Wold</a:t>
            </a:r>
            <a:r>
              <a:rPr lang="en-US" sz="8150" b="0" i="0" u="none" strike="noStrike" cap="none" baseline="0" dirty="0" smtClean="0">
                <a:solidFill>
                  <a:schemeClr val="lt1"/>
                </a:solidFill>
                <a:latin typeface="Garamond Premr Pro Smbd" pitchFamily="18" charset="0"/>
                <a:ea typeface="Alfa Slab One"/>
                <a:cs typeface="Alfa Slab One"/>
                <a:sym typeface="Alfa Slab One"/>
              </a:rPr>
              <a:t>, Zorawar Singh</a:t>
            </a:r>
            <a:endParaRPr sz="8150" b="0" i="0" u="none" strike="noStrike" cap="none" baseline="0" dirty="0">
              <a:solidFill>
                <a:schemeClr val="lt1"/>
              </a:solidFill>
              <a:latin typeface="Garamond Premr Pro Smbd" pitchFamily="18" charset="0"/>
              <a:ea typeface="Alfa Slab One"/>
              <a:cs typeface="Alfa Slab One"/>
              <a:sym typeface="Alfa Slab One"/>
            </a:endParaRPr>
          </a:p>
        </p:txBody>
      </p:sp>
      <p:sp>
        <p:nvSpPr>
          <p:cNvPr id="63" name="Shape 63"/>
          <p:cNvSpPr txBox="1">
            <a:spLocks noGrp="1"/>
          </p:cNvSpPr>
          <p:nvPr>
            <p:ph type="body" idx="6"/>
          </p:nvPr>
        </p:nvSpPr>
        <p:spPr>
          <a:xfrm>
            <a:off x="2401119" y="847893"/>
            <a:ext cx="37958609" cy="1637973"/>
          </a:xfrm>
          <a:prstGeom prst="rect">
            <a:avLst/>
          </a:prstGeom>
          <a:noFill/>
          <a:ln>
            <a:noFill/>
          </a:ln>
        </p:spPr>
        <p:txBody>
          <a:bodyPr lIns="91425" tIns="45700" rIns="91425" bIns="45700" anchor="t" anchorCtr="1">
            <a:noAutofit/>
          </a:bodyPr>
          <a:lstStyle/>
          <a:p>
            <a:pPr marL="0" marR="0" lvl="0" indent="0" algn="ctr" rtl="0">
              <a:lnSpc>
                <a:spcPct val="90000"/>
              </a:lnSpc>
              <a:spcBef>
                <a:spcPts val="0"/>
              </a:spcBef>
              <a:buClr>
                <a:schemeClr val="lt1"/>
              </a:buClr>
              <a:buFont typeface="Arial"/>
              <a:buNone/>
            </a:pPr>
            <a:r>
              <a:rPr lang="en-US" sz="10650" i="0" u="none" strike="noStrike" cap="none" baseline="0" dirty="0" smtClean="0">
                <a:solidFill>
                  <a:schemeClr val="lt1"/>
                </a:solidFill>
                <a:latin typeface="Garamond Premr Pro Smbd" pitchFamily="18" charset="0"/>
                <a:ea typeface="Alfa Slab One"/>
                <a:cs typeface="Alfa Slab One"/>
                <a:sym typeface="Alfa Slab One"/>
              </a:rPr>
              <a:t>Virtual</a:t>
            </a:r>
            <a:r>
              <a:rPr lang="en-US" sz="10650" i="0" u="none" strike="noStrike" cap="none" dirty="0" smtClean="0">
                <a:solidFill>
                  <a:schemeClr val="lt1"/>
                </a:solidFill>
                <a:latin typeface="Garamond Premr Pro Smbd" pitchFamily="18" charset="0"/>
                <a:ea typeface="Alfa Slab One"/>
                <a:cs typeface="Alfa Slab One"/>
                <a:sym typeface="Alfa Slab One"/>
              </a:rPr>
              <a:t> Painting: Painting in the Virtual Realm</a:t>
            </a:r>
            <a:endParaRPr sz="10650" i="0" u="none" strike="noStrike" cap="none" baseline="0" dirty="0">
              <a:solidFill>
                <a:schemeClr val="lt1"/>
              </a:solidFill>
              <a:latin typeface="Garamond Premr Pro Smbd" pitchFamily="18" charset="0"/>
              <a:ea typeface="Alfa Slab One"/>
              <a:cs typeface="Alfa Slab One"/>
              <a:sym typeface="Alfa Slab One"/>
            </a:endParaRPr>
          </a:p>
        </p:txBody>
      </p:sp>
      <p:sp>
        <p:nvSpPr>
          <p:cNvPr id="64" name="Shape 64"/>
          <p:cNvSpPr txBox="1">
            <a:spLocks noGrp="1"/>
          </p:cNvSpPr>
          <p:nvPr>
            <p:ph type="body" idx="7"/>
          </p:nvPr>
        </p:nvSpPr>
        <p:spPr>
          <a:xfrm>
            <a:off x="33533173" y="12668293"/>
            <a:ext cx="8419800" cy="5045798"/>
          </a:xfrm>
          <a:prstGeom prst="rect">
            <a:avLst/>
          </a:prstGeom>
          <a:noFill/>
          <a:ln>
            <a:noFill/>
          </a:ln>
        </p:spPr>
        <p:txBody>
          <a:bodyPr lIns="228575" tIns="228575" rIns="228575" bIns="228575" anchor="t" anchorCtr="0">
            <a:noAutofit/>
          </a:bodyPr>
          <a:lstStyle/>
          <a:p>
            <a:pPr lvl="0">
              <a:lnSpc>
                <a:spcPct val="115000"/>
              </a:lnSpc>
              <a:spcBef>
                <a:spcPts val="1000"/>
              </a:spcBef>
              <a:buClr>
                <a:schemeClr val="dk1"/>
              </a:buClr>
              <a:buSzPct val="25000"/>
            </a:pPr>
            <a:r>
              <a:rPr lang="en-US" sz="5000" dirty="0">
                <a:solidFill>
                  <a:schemeClr val="bg1"/>
                </a:solidFill>
                <a:latin typeface="Candara" panose="020E0502030303020204" pitchFamily="34" charset="0"/>
              </a:rPr>
              <a:t>A sensor device that supports hand and finger motions as input, so that you can reach into the world beyond the screen – in virtual reality.</a:t>
            </a:r>
            <a:endParaRPr sz="5000" dirty="0">
              <a:solidFill>
                <a:schemeClr val="bg1"/>
              </a:solidFill>
              <a:latin typeface="Candara" panose="020E0502030303020204" pitchFamily="34" charset="0"/>
              <a:ea typeface="Oxygen"/>
              <a:cs typeface="Oxygen"/>
              <a:sym typeface="Oxygen"/>
            </a:endParaRPr>
          </a:p>
        </p:txBody>
      </p:sp>
      <p:sp>
        <p:nvSpPr>
          <p:cNvPr id="16" name="Shape 70"/>
          <p:cNvSpPr txBox="1">
            <a:spLocks noGrp="1"/>
          </p:cNvSpPr>
          <p:nvPr>
            <p:ph type="body" idx="9"/>
          </p:nvPr>
        </p:nvSpPr>
        <p:spPr>
          <a:xfrm>
            <a:off x="22422102" y="16782333"/>
            <a:ext cx="9553226" cy="5158674"/>
          </a:xfrm>
          <a:prstGeom prst="rect">
            <a:avLst/>
          </a:prstGeom>
          <a:noFill/>
          <a:ln>
            <a:noFill/>
          </a:ln>
        </p:spPr>
        <p:txBody>
          <a:bodyPr lIns="228575" tIns="228575" rIns="228575" bIns="228575" anchor="t" anchorCtr="0">
            <a:noAutofit/>
          </a:bodyPr>
          <a:lstStyle/>
          <a:p>
            <a:pPr lvl="0" algn="l">
              <a:lnSpc>
                <a:spcPct val="115000"/>
              </a:lnSpc>
              <a:buClr>
                <a:schemeClr val="dk1"/>
              </a:buClr>
              <a:buSzPct val="25000"/>
            </a:pPr>
            <a:r>
              <a:rPr lang="en-US" sz="3400" dirty="0">
                <a:solidFill>
                  <a:schemeClr val="bg1"/>
                </a:solidFill>
                <a:latin typeface="Candara" panose="020E0502030303020204" pitchFamily="34" charset="0"/>
              </a:rPr>
              <a:t>This program was made using the programming language C# (C Sharp) in the Unity engine, with Oculus Rift and Leap Motion. We use the position of the user’s thumb and index finger to make the software generate </a:t>
            </a:r>
            <a:r>
              <a:rPr lang="en-US" sz="3400" dirty="0">
                <a:solidFill>
                  <a:schemeClr val="bg1"/>
                </a:solidFill>
                <a:latin typeface="Candara" panose="020E0502030303020204" pitchFamily="34" charset="0"/>
              </a:rPr>
              <a:t>a</a:t>
            </a:r>
            <a:r>
              <a:rPr lang="en-US" sz="3400" dirty="0" smtClean="0">
                <a:solidFill>
                  <a:schemeClr val="bg1"/>
                </a:solidFill>
                <a:latin typeface="Candara" panose="020E0502030303020204" pitchFamily="34" charset="0"/>
              </a:rPr>
              <a:t> </a:t>
            </a:r>
            <a:r>
              <a:rPr lang="en-US" sz="3400" dirty="0">
                <a:solidFill>
                  <a:schemeClr val="bg1"/>
                </a:solidFill>
                <a:latin typeface="Candara" panose="020E0502030303020204" pitchFamily="34" charset="0"/>
              </a:rPr>
              <a:t>trail </a:t>
            </a:r>
            <a:r>
              <a:rPr lang="en-US" sz="3400" dirty="0" smtClean="0">
                <a:solidFill>
                  <a:schemeClr val="bg1"/>
                </a:solidFill>
                <a:latin typeface="Candara" panose="020E0502030303020204" pitchFamily="34" charset="0"/>
              </a:rPr>
              <a:t>of </a:t>
            </a:r>
            <a:r>
              <a:rPr lang="en-US" sz="3400" dirty="0" smtClean="0">
                <a:solidFill>
                  <a:schemeClr val="bg1"/>
                </a:solidFill>
                <a:latin typeface="Candara" panose="020E0502030303020204" pitchFamily="34" charset="0"/>
              </a:rPr>
              <a:t>meshes that </a:t>
            </a:r>
            <a:r>
              <a:rPr lang="en-US" sz="3400" dirty="0">
                <a:solidFill>
                  <a:schemeClr val="bg1"/>
                </a:solidFill>
                <a:latin typeface="Candara" panose="020E0502030303020204" pitchFamily="34" charset="0"/>
              </a:rPr>
              <a:t>follows the user’s hand. Atop this core functionality, we added conditions to make the user’s experience more intuitive, and to allow for more control.</a:t>
            </a:r>
            <a:endParaRPr sz="3400" dirty="0">
              <a:solidFill>
                <a:schemeClr val="bg1"/>
              </a:solidFill>
              <a:latin typeface="Candara" panose="020E0502030303020204" pitchFamily="34" charset="0"/>
              <a:sym typeface="Oxygen"/>
            </a:endParaRPr>
          </a:p>
        </p:txBody>
      </p:sp>
      <p:sp>
        <p:nvSpPr>
          <p:cNvPr id="18" name="Shape 70"/>
          <p:cNvSpPr txBox="1">
            <a:spLocks noGrp="1"/>
          </p:cNvSpPr>
          <p:nvPr>
            <p:ph type="body" idx="9"/>
          </p:nvPr>
        </p:nvSpPr>
        <p:spPr>
          <a:xfrm>
            <a:off x="12669205" y="28923627"/>
            <a:ext cx="8704895" cy="2373951"/>
          </a:xfrm>
          <a:prstGeom prst="rect">
            <a:avLst/>
          </a:prstGeom>
          <a:noFill/>
          <a:ln>
            <a:noFill/>
          </a:ln>
        </p:spPr>
        <p:txBody>
          <a:bodyPr lIns="228575" tIns="228575" rIns="228575" bIns="228575" anchor="t" anchorCtr="0">
            <a:noAutofit/>
          </a:bodyPr>
          <a:lstStyle/>
          <a:p>
            <a:pPr algn="l"/>
            <a:r>
              <a:rPr lang="en-US" sz="3400" dirty="0" smtClean="0">
                <a:solidFill>
                  <a:schemeClr val="bg1"/>
                </a:solidFill>
                <a:latin typeface="Candara" panose="020E0502030303020204" pitchFamily="34" charset="0"/>
              </a:rPr>
              <a:t>Virtual Painting shows </a:t>
            </a:r>
            <a:r>
              <a:rPr lang="en-US" sz="3400" dirty="0">
                <a:solidFill>
                  <a:schemeClr val="bg1"/>
                </a:solidFill>
                <a:latin typeface="Candara" panose="020E0502030303020204" pitchFamily="34" charset="0"/>
              </a:rPr>
              <a:t>the practicality and potential of the research - from a technology and art perspective. In slightly over two </a:t>
            </a:r>
            <a:endParaRPr sz="3400" dirty="0">
              <a:solidFill>
                <a:schemeClr val="bg1"/>
              </a:solidFill>
              <a:latin typeface="Candara" panose="020E0502030303020204" pitchFamily="34" charset="0"/>
              <a:sym typeface="Oxygen"/>
            </a:endParaRPr>
          </a:p>
        </p:txBody>
      </p:sp>
      <p:sp>
        <p:nvSpPr>
          <p:cNvPr id="20" name="Shape 70"/>
          <p:cNvSpPr txBox="1">
            <a:spLocks noGrp="1"/>
          </p:cNvSpPr>
          <p:nvPr>
            <p:ph type="body" idx="9"/>
          </p:nvPr>
        </p:nvSpPr>
        <p:spPr>
          <a:xfrm>
            <a:off x="1036890" y="30466317"/>
            <a:ext cx="20337210" cy="1080483"/>
          </a:xfrm>
          <a:prstGeom prst="rect">
            <a:avLst/>
          </a:prstGeom>
          <a:noFill/>
          <a:ln>
            <a:noFill/>
          </a:ln>
        </p:spPr>
        <p:txBody>
          <a:bodyPr lIns="228575" tIns="228575" rIns="228575" bIns="228575" anchor="t" anchorCtr="0">
            <a:noAutofit/>
          </a:bodyPr>
          <a:lstStyle/>
          <a:p>
            <a:pPr algn="l"/>
            <a:r>
              <a:rPr lang="en-US" sz="3400" dirty="0" smtClean="0">
                <a:solidFill>
                  <a:schemeClr val="bg1"/>
                </a:solidFill>
                <a:latin typeface="Candara" panose="020E0502030303020204" pitchFamily="34" charset="0"/>
              </a:rPr>
              <a:t>weeks</a:t>
            </a:r>
            <a:r>
              <a:rPr lang="en-US" sz="3400" dirty="0">
                <a:solidFill>
                  <a:schemeClr val="bg1"/>
                </a:solidFill>
                <a:latin typeface="Candara" panose="020E0502030303020204" pitchFamily="34" charset="0"/>
              </a:rPr>
              <a:t>, </a:t>
            </a:r>
            <a:r>
              <a:rPr lang="en-US" sz="3400" dirty="0" smtClean="0">
                <a:solidFill>
                  <a:schemeClr val="bg1"/>
                </a:solidFill>
                <a:latin typeface="Candara" panose="020E0502030303020204" pitchFamily="34" charset="0"/>
              </a:rPr>
              <a:t>we have </a:t>
            </a:r>
            <a:r>
              <a:rPr lang="en-US" sz="3400" dirty="0">
                <a:solidFill>
                  <a:schemeClr val="bg1"/>
                </a:solidFill>
                <a:latin typeface="Candara" panose="020E0502030303020204" pitchFamily="34" charset="0"/>
              </a:rPr>
              <a:t>demonstrated the ability to “draw”, and </a:t>
            </a:r>
            <a:r>
              <a:rPr lang="en-US" sz="3400" dirty="0" smtClean="0">
                <a:solidFill>
                  <a:schemeClr val="bg1"/>
                </a:solidFill>
                <a:latin typeface="Candara" panose="020E0502030303020204" pitchFamily="34" charset="0"/>
              </a:rPr>
              <a:t> control</a:t>
            </a:r>
            <a:r>
              <a:rPr lang="en-US" sz="3400" dirty="0">
                <a:solidFill>
                  <a:schemeClr val="bg1"/>
                </a:solidFill>
                <a:latin typeface="Candara" panose="020E0502030303020204" pitchFamily="34" charset="0"/>
              </a:rPr>
              <a:t> </a:t>
            </a:r>
            <a:r>
              <a:rPr lang="en-US" sz="3400" dirty="0" smtClean="0">
                <a:solidFill>
                  <a:schemeClr val="bg1"/>
                </a:solidFill>
                <a:latin typeface="Candara" panose="020E0502030303020204" pitchFamily="34" charset="0"/>
              </a:rPr>
              <a:t> </a:t>
            </a:r>
            <a:r>
              <a:rPr lang="en-US" sz="3400" dirty="0">
                <a:solidFill>
                  <a:schemeClr val="bg1"/>
                </a:solidFill>
                <a:latin typeface="Candara" panose="020E0502030303020204" pitchFamily="34" charset="0"/>
              </a:rPr>
              <a:t>how we draw - as one would expect with a pencil.</a:t>
            </a:r>
            <a:endParaRPr lang="en-US" sz="3400" dirty="0">
              <a:solidFill>
                <a:schemeClr val="bg1"/>
              </a:solidFill>
              <a:latin typeface="Candara" panose="020E0502030303020204" pitchFamily="34" charset="0"/>
              <a:sym typeface="Oxygen"/>
            </a:endParaRPr>
          </a:p>
        </p:txBody>
      </p:sp>
      <p:sp>
        <p:nvSpPr>
          <p:cNvPr id="21" name="Shape 70"/>
          <p:cNvSpPr txBox="1">
            <a:spLocks noGrp="1"/>
          </p:cNvSpPr>
          <p:nvPr>
            <p:ph type="body" idx="9"/>
          </p:nvPr>
        </p:nvSpPr>
        <p:spPr>
          <a:xfrm>
            <a:off x="22481653" y="28695027"/>
            <a:ext cx="13563405" cy="3131993"/>
          </a:xfrm>
          <a:prstGeom prst="rect">
            <a:avLst/>
          </a:prstGeom>
          <a:noFill/>
          <a:ln>
            <a:noFill/>
          </a:ln>
        </p:spPr>
        <p:txBody>
          <a:bodyPr lIns="228575" tIns="228575" rIns="228575" bIns="228575" anchor="t" anchorCtr="0">
            <a:noAutofit/>
          </a:bodyPr>
          <a:lstStyle/>
          <a:p>
            <a:pPr lvl="0" algn="l">
              <a:lnSpc>
                <a:spcPct val="115000"/>
              </a:lnSpc>
              <a:buClr>
                <a:schemeClr val="dk1"/>
              </a:buClr>
              <a:buSzPct val="25000"/>
            </a:pPr>
            <a:r>
              <a:rPr lang="en-US" sz="3400" dirty="0" smtClean="0">
                <a:solidFill>
                  <a:schemeClr val="bg1"/>
                </a:solidFill>
                <a:latin typeface="Candara" panose="020E0502030303020204" pitchFamily="34" charset="0"/>
              </a:rPr>
              <a:t>Potentially the next steps for the research are the following:</a:t>
            </a:r>
          </a:p>
          <a:p>
            <a:pPr lvl="0" algn="l">
              <a:lnSpc>
                <a:spcPct val="115000"/>
              </a:lnSpc>
              <a:buClr>
                <a:schemeClr val="dk1"/>
              </a:buClr>
              <a:buSzPct val="25000"/>
            </a:pPr>
            <a:r>
              <a:rPr lang="en-US" sz="3400" dirty="0">
                <a:solidFill>
                  <a:schemeClr val="bg1"/>
                </a:solidFill>
                <a:latin typeface="Candara" panose="020E0502030303020204" pitchFamily="34" charset="0"/>
              </a:rPr>
              <a:t>- </a:t>
            </a:r>
            <a:r>
              <a:rPr lang="en-US" sz="3400" dirty="0" smtClean="0">
                <a:solidFill>
                  <a:schemeClr val="bg1"/>
                </a:solidFill>
                <a:latin typeface="Candara" panose="020E0502030303020204" pitchFamily="34" charset="0"/>
              </a:rPr>
              <a:t> Making </a:t>
            </a:r>
            <a:r>
              <a:rPr lang="en-US" sz="3400" dirty="0">
                <a:solidFill>
                  <a:schemeClr val="bg1"/>
                </a:solidFill>
                <a:latin typeface="Candara" panose="020E0502030303020204" pitchFamily="34" charset="0"/>
              </a:rPr>
              <a:t>more versatile </a:t>
            </a:r>
            <a:r>
              <a:rPr lang="en-US" sz="3400" dirty="0" smtClean="0">
                <a:solidFill>
                  <a:schemeClr val="bg1"/>
                </a:solidFill>
                <a:latin typeface="Candara" panose="020E0502030303020204" pitchFamily="34" charset="0"/>
              </a:rPr>
              <a:t>tools					-  3D Modeling</a:t>
            </a:r>
          </a:p>
          <a:p>
            <a:pPr lvl="0" algn="l">
              <a:lnSpc>
                <a:spcPct val="115000"/>
              </a:lnSpc>
              <a:buClr>
                <a:schemeClr val="dk1"/>
              </a:buClr>
              <a:buSzPct val="25000"/>
            </a:pPr>
            <a:r>
              <a:rPr lang="en-US" sz="3400" dirty="0" smtClean="0">
                <a:solidFill>
                  <a:schemeClr val="bg1"/>
                </a:solidFill>
                <a:latin typeface="Candara" panose="020E0502030303020204" pitchFamily="34" charset="0"/>
              </a:rPr>
              <a:t>-  Adding more intuitive controls				-  Rigging</a:t>
            </a:r>
          </a:p>
          <a:p>
            <a:pPr lvl="0" algn="l">
              <a:lnSpc>
                <a:spcPct val="115000"/>
              </a:lnSpc>
              <a:buClr>
                <a:schemeClr val="dk1"/>
              </a:buClr>
              <a:buSzPct val="25000"/>
            </a:pPr>
            <a:r>
              <a:rPr lang="en-US" sz="3400" dirty="0" smtClean="0">
                <a:solidFill>
                  <a:schemeClr val="bg1"/>
                </a:solidFill>
                <a:latin typeface="Candara" panose="020E0502030303020204" pitchFamily="34" charset="0"/>
              </a:rPr>
              <a:t>-  The ability to modify existing </a:t>
            </a:r>
            <a:r>
              <a:rPr lang="en-US" sz="3400" dirty="0">
                <a:solidFill>
                  <a:schemeClr val="bg1"/>
                </a:solidFill>
                <a:latin typeface="Candara" panose="020E0502030303020204" pitchFamily="34" charset="0"/>
              </a:rPr>
              <a:t>m</a:t>
            </a:r>
            <a:r>
              <a:rPr lang="en-US" sz="3400" dirty="0" smtClean="0">
                <a:solidFill>
                  <a:schemeClr val="bg1"/>
                </a:solidFill>
                <a:latin typeface="Candara" panose="020E0502030303020204" pitchFamily="34" charset="0"/>
              </a:rPr>
              <a:t>eshes			-  Lighting Control</a:t>
            </a:r>
          </a:p>
          <a:p>
            <a:pPr lvl="0" algn="l">
              <a:lnSpc>
                <a:spcPct val="115000"/>
              </a:lnSpc>
              <a:buClr>
                <a:schemeClr val="dk1"/>
              </a:buClr>
              <a:buSzPct val="25000"/>
            </a:pPr>
            <a:r>
              <a:rPr lang="en-US" sz="3400" dirty="0">
                <a:solidFill>
                  <a:schemeClr val="bg1"/>
                </a:solidFill>
                <a:latin typeface="Candara" panose="020E0502030303020204" pitchFamily="34" charset="0"/>
              </a:rPr>
              <a:t>- </a:t>
            </a:r>
            <a:r>
              <a:rPr lang="en-US" sz="3400" dirty="0" smtClean="0">
                <a:solidFill>
                  <a:schemeClr val="bg1"/>
                </a:solidFill>
                <a:latin typeface="Candara" panose="020E0502030303020204" pitchFamily="34" charset="0"/>
              </a:rPr>
              <a:t> Material </a:t>
            </a:r>
            <a:r>
              <a:rPr lang="en-US" sz="3400" dirty="0">
                <a:solidFill>
                  <a:schemeClr val="bg1"/>
                </a:solidFill>
                <a:latin typeface="Candara" panose="020E0502030303020204" pitchFamily="34" charset="0"/>
              </a:rPr>
              <a:t>Control </a:t>
            </a:r>
            <a:r>
              <a:rPr lang="en-US" sz="3400" dirty="0" smtClean="0">
                <a:solidFill>
                  <a:schemeClr val="bg1"/>
                </a:solidFill>
                <a:latin typeface="Candara" panose="020E0502030303020204" pitchFamily="34" charset="0"/>
              </a:rPr>
              <a:t>							-  Greater Precision</a:t>
            </a:r>
          </a:p>
        </p:txBody>
      </p:sp>
      <p:sp>
        <p:nvSpPr>
          <p:cNvPr id="24" name="Shape 70"/>
          <p:cNvSpPr txBox="1">
            <a:spLocks noGrp="1"/>
          </p:cNvSpPr>
          <p:nvPr>
            <p:ph type="body" idx="9"/>
          </p:nvPr>
        </p:nvSpPr>
        <p:spPr>
          <a:xfrm>
            <a:off x="12194325" y="16471615"/>
            <a:ext cx="9971992" cy="2684816"/>
          </a:xfrm>
          <a:prstGeom prst="rect">
            <a:avLst/>
          </a:prstGeom>
          <a:noFill/>
          <a:ln>
            <a:noFill/>
          </a:ln>
        </p:spPr>
        <p:txBody>
          <a:bodyPr lIns="228575" tIns="228575" rIns="228575" bIns="228575" anchor="t" anchorCtr="0">
            <a:noAutofit/>
          </a:bodyPr>
          <a:lstStyle/>
          <a:p>
            <a:pPr lvl="0" algn="l">
              <a:lnSpc>
                <a:spcPct val="115000"/>
              </a:lnSpc>
              <a:buClr>
                <a:schemeClr val="dk1"/>
              </a:buClr>
              <a:buSzPct val="25000"/>
            </a:pPr>
            <a:r>
              <a:rPr lang="en-US" sz="3400" dirty="0">
                <a:solidFill>
                  <a:schemeClr val="bg1"/>
                </a:solidFill>
                <a:latin typeface="Candara" panose="020E0502030303020204" pitchFamily="34" charset="0"/>
              </a:rPr>
              <a:t>There is </a:t>
            </a:r>
            <a:r>
              <a:rPr lang="en-US" sz="3400" dirty="0" smtClean="0">
                <a:solidFill>
                  <a:schemeClr val="bg1"/>
                </a:solidFill>
                <a:latin typeface="Candara" panose="020E0502030303020204" pitchFamily="34" charset="0"/>
              </a:rPr>
              <a:t> a lack of </a:t>
            </a:r>
            <a:r>
              <a:rPr lang="en-US" sz="3400" dirty="0">
                <a:solidFill>
                  <a:schemeClr val="bg1"/>
                </a:solidFill>
                <a:latin typeface="Candara" panose="020E0502030303020204" pitchFamily="34" charset="0"/>
              </a:rPr>
              <a:t>development in 3D user interfaces for painting in Virtual Reality. Our research tackles this problem, and provides a possible solution to bridge interactions in real world to the virtual world. </a:t>
            </a:r>
            <a:endParaRPr sz="3400" dirty="0">
              <a:solidFill>
                <a:schemeClr val="bg1"/>
              </a:solidFill>
              <a:latin typeface="Candara" panose="020E0502030303020204" pitchFamily="34" charset="0"/>
              <a:sym typeface="Oxygen"/>
            </a:endParaRPr>
          </a:p>
        </p:txBody>
      </p:sp>
      <p:sp>
        <p:nvSpPr>
          <p:cNvPr id="26" name="Shape 70"/>
          <p:cNvSpPr txBox="1">
            <a:spLocks noGrp="1"/>
          </p:cNvSpPr>
          <p:nvPr>
            <p:ph type="body" idx="9"/>
          </p:nvPr>
        </p:nvSpPr>
        <p:spPr>
          <a:xfrm>
            <a:off x="12194325" y="20836345"/>
            <a:ext cx="9556649" cy="6694000"/>
          </a:xfrm>
          <a:prstGeom prst="rect">
            <a:avLst/>
          </a:prstGeom>
          <a:noFill/>
          <a:ln>
            <a:noFill/>
          </a:ln>
        </p:spPr>
        <p:txBody>
          <a:bodyPr lIns="228575" tIns="228575" rIns="228575" bIns="228575" anchor="t" anchorCtr="0">
            <a:noAutofit/>
          </a:bodyPr>
          <a:lstStyle/>
          <a:p>
            <a:pPr lvl="0" algn="l">
              <a:lnSpc>
                <a:spcPct val="115000"/>
              </a:lnSpc>
              <a:buClr>
                <a:schemeClr val="dk1"/>
              </a:buClr>
              <a:buSzPct val="25000"/>
            </a:pPr>
            <a:r>
              <a:rPr lang="en-US" sz="3300" dirty="0">
                <a:solidFill>
                  <a:schemeClr val="bg1"/>
                </a:solidFill>
                <a:latin typeface="Candara" panose="020E0502030303020204" pitchFamily="34" charset="0"/>
              </a:rPr>
              <a:t>By tracking the user’s thumb and index finger, the software generates a </a:t>
            </a:r>
            <a:r>
              <a:rPr lang="en-US" sz="3300" dirty="0" smtClean="0">
                <a:solidFill>
                  <a:schemeClr val="bg1"/>
                </a:solidFill>
                <a:latin typeface="Candara" panose="020E0502030303020204" pitchFamily="34" charset="0"/>
              </a:rPr>
              <a:t>trail, or “mesh” </a:t>
            </a:r>
            <a:r>
              <a:rPr lang="en-US" sz="3300" dirty="0">
                <a:solidFill>
                  <a:schemeClr val="bg1"/>
                </a:solidFill>
                <a:latin typeface="Candara" panose="020E0502030303020204" pitchFamily="34" charset="0"/>
              </a:rPr>
              <a:t>along the path the hand covers. The user has the ability to change the size of the mesh generated by altering the distance between the aforementioned fingers. Further, incorporating the use of both hands, the user is given greater control over when the meshes are generated; the presence of both hands indicates the draw mode, and the first detected hand </a:t>
            </a:r>
            <a:r>
              <a:rPr lang="en-US" sz="3300" dirty="0" smtClean="0">
                <a:solidFill>
                  <a:schemeClr val="bg1"/>
                </a:solidFill>
                <a:latin typeface="Candara" panose="020E0502030303020204" pitchFamily="34" charset="0"/>
              </a:rPr>
              <a:t>(to </a:t>
            </a:r>
            <a:r>
              <a:rPr lang="en-US" sz="3300" dirty="0">
                <a:solidFill>
                  <a:schemeClr val="bg1"/>
                </a:solidFill>
                <a:latin typeface="Candara" panose="020E0502030303020204" pitchFamily="34" charset="0"/>
              </a:rPr>
              <a:t>accommodate </a:t>
            </a:r>
            <a:r>
              <a:rPr lang="en-US" sz="3300" dirty="0" smtClean="0">
                <a:solidFill>
                  <a:schemeClr val="bg1"/>
                </a:solidFill>
                <a:latin typeface="Candara" panose="020E0502030303020204" pitchFamily="34" charset="0"/>
              </a:rPr>
              <a:t>right </a:t>
            </a:r>
            <a:r>
              <a:rPr lang="en-US" sz="3300" dirty="0">
                <a:solidFill>
                  <a:schemeClr val="bg1"/>
                </a:solidFill>
                <a:latin typeface="Candara" panose="020E0502030303020204" pitchFamily="34" charset="0"/>
              </a:rPr>
              <a:t>and left hand dominants) </a:t>
            </a:r>
            <a:r>
              <a:rPr lang="en-US" sz="3300" dirty="0" smtClean="0">
                <a:solidFill>
                  <a:schemeClr val="bg1"/>
                </a:solidFill>
                <a:latin typeface="Candara" panose="020E0502030303020204" pitchFamily="34" charset="0"/>
              </a:rPr>
              <a:t>acts </a:t>
            </a:r>
            <a:r>
              <a:rPr lang="en-US" sz="3300" dirty="0">
                <a:solidFill>
                  <a:schemeClr val="bg1"/>
                </a:solidFill>
                <a:latin typeface="Candara" panose="020E0502030303020204" pitchFamily="34" charset="0"/>
              </a:rPr>
              <a:t>as the drawing brush.</a:t>
            </a:r>
            <a:endParaRPr sz="3300" dirty="0">
              <a:solidFill>
                <a:schemeClr val="bg1"/>
              </a:solidFill>
              <a:latin typeface="Candara" panose="020E0502030303020204" pitchFamily="34" charset="0"/>
              <a:sym typeface="Oxygen"/>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08427" y="11821272"/>
            <a:ext cx="9180576" cy="4623777"/>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t="33684" r="13789"/>
          <a:stretch/>
        </p:blipFill>
        <p:spPr>
          <a:xfrm>
            <a:off x="12476382" y="11913817"/>
            <a:ext cx="9178959" cy="4576914"/>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05423" y="20255673"/>
            <a:ext cx="8425446" cy="7093043"/>
          </a:xfrm>
          <a:prstGeom prst="rect">
            <a:avLst/>
          </a:prstGeom>
        </p:spPr>
      </p:pic>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36x48-Template-V2b">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793</TotalTime>
  <Words>381</Words>
  <Application>Microsoft Office PowerPoint</Application>
  <PresentationFormat>Custom</PresentationFormat>
  <Paragraphs>20</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36x48-Template-V2b</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Joseph Wold</cp:lastModifiedBy>
  <cp:revision>55</cp:revision>
  <dcterms:modified xsi:type="dcterms:W3CDTF">2015-08-05T20:39:27Z</dcterms:modified>
</cp:coreProperties>
</file>